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36"/>
  </p:notesMasterIdLst>
  <p:sldIdLst>
    <p:sldId id="256" r:id="rId2"/>
    <p:sldId id="418" r:id="rId3"/>
    <p:sldId id="363" r:id="rId4"/>
    <p:sldId id="446" r:id="rId5"/>
    <p:sldId id="452" r:id="rId6"/>
    <p:sldId id="453" r:id="rId7"/>
    <p:sldId id="454" r:id="rId8"/>
    <p:sldId id="455" r:id="rId9"/>
    <p:sldId id="456" r:id="rId10"/>
    <p:sldId id="457" r:id="rId11"/>
    <p:sldId id="425" r:id="rId12"/>
    <p:sldId id="426" r:id="rId13"/>
    <p:sldId id="427" r:id="rId14"/>
    <p:sldId id="428" r:id="rId15"/>
    <p:sldId id="429" r:id="rId16"/>
    <p:sldId id="430" r:id="rId17"/>
    <p:sldId id="431" r:id="rId18"/>
    <p:sldId id="432" r:id="rId19"/>
    <p:sldId id="433" r:id="rId20"/>
    <p:sldId id="434" r:id="rId21"/>
    <p:sldId id="435" r:id="rId22"/>
    <p:sldId id="436" r:id="rId23"/>
    <p:sldId id="437" r:id="rId24"/>
    <p:sldId id="438" r:id="rId25"/>
    <p:sldId id="439" r:id="rId26"/>
    <p:sldId id="440" r:id="rId27"/>
    <p:sldId id="441" r:id="rId28"/>
    <p:sldId id="447" r:id="rId29"/>
    <p:sldId id="448" r:id="rId30"/>
    <p:sldId id="449" r:id="rId31"/>
    <p:sldId id="450" r:id="rId32"/>
    <p:sldId id="451" r:id="rId33"/>
    <p:sldId id="443" r:id="rId34"/>
    <p:sldId id="348" r:id="rId35"/>
  </p:sldIdLst>
  <p:sldSz cx="9144000" cy="5143500" type="screen16x9"/>
  <p:notesSz cx="6858000" cy="9144000"/>
  <p:embeddedFontLst>
    <p:embeddedFont>
      <p:font typeface="Karla Regular" panose="020B0604020202020204" charset="0"/>
      <p:bold r:id="rId37"/>
      <p:boldItalic r:id="rId38"/>
    </p:embeddedFont>
    <p:embeddedFont>
      <p:font typeface="Montserrat" panose="00000500000000000000" pitchFamily="2" charset="0"/>
      <p:regular r:id="rId39"/>
      <p:bold r:id="rId40"/>
      <p:italic r:id="rId41"/>
      <p:boldItalic r:id="rId42"/>
    </p:embeddedFont>
    <p:embeddedFont>
      <p:font typeface="Nunito" panose="020B0604020202020204" charset="0"/>
      <p:regular r:id="rId43"/>
      <p:bold r:id="rId44"/>
      <p:italic r:id="rId45"/>
      <p:boldItalic r:id="rId46"/>
    </p:embeddedFont>
    <p:embeddedFont>
      <p:font typeface="Roboto" panose="02000000000000000000" pitchFamily="2"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7D1900-AC4F-4A15-BEC6-FC9A572E3F83}">
  <a:tblStyle styleId="{7C7D1900-AC4F-4A15-BEC6-FC9A572E3F8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autoAdjust="0"/>
    <p:restoredTop sz="94472" autoAdjust="0"/>
  </p:normalViewPr>
  <p:slideViewPr>
    <p:cSldViewPr snapToGrid="0">
      <p:cViewPr varScale="1">
        <p:scale>
          <a:sx n="110" d="100"/>
          <a:sy n="110" d="100"/>
        </p:scale>
        <p:origin x="691" y="62"/>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1"/>
        <p:cNvGrpSpPr/>
        <p:nvPr/>
      </p:nvGrpSpPr>
      <p:grpSpPr>
        <a:xfrm>
          <a:off x="0" y="0"/>
          <a:ext cx="0" cy="0"/>
          <a:chOff x="0" y="0"/>
          <a:chExt cx="0" cy="0"/>
        </a:xfrm>
      </p:grpSpPr>
      <p:sp>
        <p:nvSpPr>
          <p:cNvPr id="2202" name="Google Shape;2202;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3" name="Google Shape;2203;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399960" y="826618"/>
            <a:ext cx="4287930" cy="3642388"/>
            <a:chOff x="4611450" y="3151300"/>
            <a:chExt cx="667725" cy="567200"/>
          </a:xfrm>
        </p:grpSpPr>
        <p:sp>
          <p:nvSpPr>
            <p:cNvPr id="10" name="Google Shape;10;p2"/>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2"/>
          <p:cNvSpPr txBox="1">
            <a:spLocks noGrp="1"/>
          </p:cNvSpPr>
          <p:nvPr>
            <p:ph type="ctrTitle"/>
          </p:nvPr>
        </p:nvSpPr>
        <p:spPr>
          <a:xfrm>
            <a:off x="3080750" y="1003821"/>
            <a:ext cx="5781900" cy="26163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4" name="Google Shape;24;p2"/>
          <p:cNvSpPr txBox="1">
            <a:spLocks noGrp="1"/>
          </p:cNvSpPr>
          <p:nvPr>
            <p:ph type="subTitle" idx="1"/>
          </p:nvPr>
        </p:nvSpPr>
        <p:spPr>
          <a:xfrm>
            <a:off x="3080750" y="3610150"/>
            <a:ext cx="1591200" cy="475800"/>
          </a:xfrm>
          <a:prstGeom prst="rect">
            <a:avLst/>
          </a:prstGeom>
          <a:solidFill>
            <a:schemeClr val="accent1"/>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400" b="1"/>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5" name="Google Shape;25;p2"/>
          <p:cNvGrpSpPr/>
          <p:nvPr/>
        </p:nvGrpSpPr>
        <p:grpSpPr>
          <a:xfrm flipH="1">
            <a:off x="7641120" y="4577926"/>
            <a:ext cx="1051274" cy="787312"/>
            <a:chOff x="3585475" y="1537675"/>
            <a:chExt cx="649175" cy="486175"/>
          </a:xfrm>
        </p:grpSpPr>
        <p:sp>
          <p:nvSpPr>
            <p:cNvPr id="26" name="Google Shape;26;p2"/>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p:nvPr/>
        </p:nvSpPr>
        <p:spPr>
          <a:xfrm flipH="1">
            <a:off x="7937525" y="1510200"/>
            <a:ext cx="786451" cy="787280"/>
          </a:xfrm>
          <a:custGeom>
            <a:avLst/>
            <a:gdLst/>
            <a:ahLst/>
            <a:cxnLst/>
            <a:rect l="l" t="t" r="r" b="b"/>
            <a:pathLst>
              <a:path w="36979" h="37018" extrusionOk="0">
                <a:moveTo>
                  <a:pt x="18509" y="1"/>
                </a:moveTo>
                <a:lnTo>
                  <a:pt x="17533" y="40"/>
                </a:lnTo>
                <a:lnTo>
                  <a:pt x="16595" y="118"/>
                </a:lnTo>
                <a:lnTo>
                  <a:pt x="15697" y="235"/>
                </a:lnTo>
                <a:lnTo>
                  <a:pt x="14760" y="391"/>
                </a:lnTo>
                <a:lnTo>
                  <a:pt x="13862" y="586"/>
                </a:lnTo>
                <a:lnTo>
                  <a:pt x="13003" y="860"/>
                </a:lnTo>
                <a:lnTo>
                  <a:pt x="12144" y="1133"/>
                </a:lnTo>
                <a:lnTo>
                  <a:pt x="11285" y="1484"/>
                </a:lnTo>
                <a:lnTo>
                  <a:pt x="10465" y="1836"/>
                </a:lnTo>
                <a:lnTo>
                  <a:pt x="9684" y="2265"/>
                </a:lnTo>
                <a:lnTo>
                  <a:pt x="8903" y="2695"/>
                </a:lnTo>
                <a:lnTo>
                  <a:pt x="8161" y="3163"/>
                </a:lnTo>
                <a:lnTo>
                  <a:pt x="7419" y="3671"/>
                </a:lnTo>
                <a:lnTo>
                  <a:pt x="6755" y="4257"/>
                </a:lnTo>
                <a:lnTo>
                  <a:pt x="6053" y="4803"/>
                </a:lnTo>
                <a:lnTo>
                  <a:pt x="5428" y="5428"/>
                </a:lnTo>
                <a:lnTo>
                  <a:pt x="4803" y="6092"/>
                </a:lnTo>
                <a:lnTo>
                  <a:pt x="4217" y="6756"/>
                </a:lnTo>
                <a:lnTo>
                  <a:pt x="3671" y="7459"/>
                </a:lnTo>
                <a:lnTo>
                  <a:pt x="3163" y="8162"/>
                </a:lnTo>
                <a:lnTo>
                  <a:pt x="2695" y="8903"/>
                </a:lnTo>
                <a:lnTo>
                  <a:pt x="2226" y="9684"/>
                </a:lnTo>
                <a:lnTo>
                  <a:pt x="1836" y="10504"/>
                </a:lnTo>
                <a:lnTo>
                  <a:pt x="1445" y="11324"/>
                </a:lnTo>
                <a:lnTo>
                  <a:pt x="1133" y="12144"/>
                </a:lnTo>
                <a:lnTo>
                  <a:pt x="820" y="13003"/>
                </a:lnTo>
                <a:lnTo>
                  <a:pt x="586" y="13901"/>
                </a:lnTo>
                <a:lnTo>
                  <a:pt x="391" y="14800"/>
                </a:lnTo>
                <a:lnTo>
                  <a:pt x="235" y="15698"/>
                </a:lnTo>
                <a:lnTo>
                  <a:pt x="117" y="16635"/>
                </a:lnTo>
                <a:lnTo>
                  <a:pt x="39" y="17572"/>
                </a:lnTo>
                <a:lnTo>
                  <a:pt x="0" y="18509"/>
                </a:lnTo>
                <a:lnTo>
                  <a:pt x="39" y="19446"/>
                </a:lnTo>
                <a:lnTo>
                  <a:pt x="117" y="20383"/>
                </a:lnTo>
                <a:lnTo>
                  <a:pt x="235" y="21320"/>
                </a:lnTo>
                <a:lnTo>
                  <a:pt x="391" y="22219"/>
                </a:lnTo>
                <a:lnTo>
                  <a:pt x="586" y="23117"/>
                </a:lnTo>
                <a:lnTo>
                  <a:pt x="820" y="24015"/>
                </a:lnTo>
                <a:lnTo>
                  <a:pt x="1133" y="24874"/>
                </a:lnTo>
                <a:lnTo>
                  <a:pt x="1445" y="25694"/>
                </a:lnTo>
                <a:lnTo>
                  <a:pt x="1836" y="26514"/>
                </a:lnTo>
                <a:lnTo>
                  <a:pt x="2226" y="27334"/>
                </a:lnTo>
                <a:lnTo>
                  <a:pt x="2695" y="28115"/>
                </a:lnTo>
                <a:lnTo>
                  <a:pt x="3163" y="28857"/>
                </a:lnTo>
                <a:lnTo>
                  <a:pt x="3671" y="29559"/>
                </a:lnTo>
                <a:lnTo>
                  <a:pt x="4217" y="30262"/>
                </a:lnTo>
                <a:lnTo>
                  <a:pt x="4803" y="30926"/>
                </a:lnTo>
                <a:lnTo>
                  <a:pt x="5428" y="31590"/>
                </a:lnTo>
                <a:lnTo>
                  <a:pt x="6053" y="32215"/>
                </a:lnTo>
                <a:lnTo>
                  <a:pt x="6755" y="32761"/>
                </a:lnTo>
                <a:lnTo>
                  <a:pt x="7419" y="33347"/>
                </a:lnTo>
                <a:lnTo>
                  <a:pt x="8161" y="33855"/>
                </a:lnTo>
                <a:lnTo>
                  <a:pt x="8903" y="34323"/>
                </a:lnTo>
                <a:lnTo>
                  <a:pt x="9684" y="34753"/>
                </a:lnTo>
                <a:lnTo>
                  <a:pt x="10465" y="35182"/>
                </a:lnTo>
                <a:lnTo>
                  <a:pt x="11285" y="35534"/>
                </a:lnTo>
                <a:lnTo>
                  <a:pt x="12144" y="35885"/>
                </a:lnTo>
                <a:lnTo>
                  <a:pt x="13003" y="36158"/>
                </a:lnTo>
                <a:lnTo>
                  <a:pt x="13862" y="36432"/>
                </a:lnTo>
                <a:lnTo>
                  <a:pt x="14760" y="36627"/>
                </a:lnTo>
                <a:lnTo>
                  <a:pt x="15697" y="36783"/>
                </a:lnTo>
                <a:lnTo>
                  <a:pt x="16595" y="36900"/>
                </a:lnTo>
                <a:lnTo>
                  <a:pt x="17533" y="36978"/>
                </a:lnTo>
                <a:lnTo>
                  <a:pt x="18509" y="37018"/>
                </a:lnTo>
                <a:lnTo>
                  <a:pt x="19446" y="36978"/>
                </a:lnTo>
                <a:lnTo>
                  <a:pt x="20383" y="36900"/>
                </a:lnTo>
                <a:lnTo>
                  <a:pt x="21320" y="36783"/>
                </a:lnTo>
                <a:lnTo>
                  <a:pt x="22218" y="36627"/>
                </a:lnTo>
                <a:lnTo>
                  <a:pt x="23116" y="36432"/>
                </a:lnTo>
                <a:lnTo>
                  <a:pt x="24015" y="36158"/>
                </a:lnTo>
                <a:lnTo>
                  <a:pt x="24874" y="35885"/>
                </a:lnTo>
                <a:lnTo>
                  <a:pt x="25694" y="35534"/>
                </a:lnTo>
                <a:lnTo>
                  <a:pt x="26514" y="35182"/>
                </a:lnTo>
                <a:lnTo>
                  <a:pt x="27334" y="34753"/>
                </a:lnTo>
                <a:lnTo>
                  <a:pt x="28075" y="34323"/>
                </a:lnTo>
                <a:lnTo>
                  <a:pt x="28856" y="33855"/>
                </a:lnTo>
                <a:lnTo>
                  <a:pt x="29559" y="33347"/>
                </a:lnTo>
                <a:lnTo>
                  <a:pt x="30262" y="32761"/>
                </a:lnTo>
                <a:lnTo>
                  <a:pt x="30926" y="32215"/>
                </a:lnTo>
                <a:lnTo>
                  <a:pt x="31590" y="31590"/>
                </a:lnTo>
                <a:lnTo>
                  <a:pt x="32175" y="30926"/>
                </a:lnTo>
                <a:lnTo>
                  <a:pt x="32761" y="30262"/>
                </a:lnTo>
                <a:lnTo>
                  <a:pt x="33308" y="29559"/>
                </a:lnTo>
                <a:lnTo>
                  <a:pt x="33855" y="28857"/>
                </a:lnTo>
                <a:lnTo>
                  <a:pt x="34323" y="28115"/>
                </a:lnTo>
                <a:lnTo>
                  <a:pt x="34753" y="27334"/>
                </a:lnTo>
                <a:lnTo>
                  <a:pt x="35182" y="26514"/>
                </a:lnTo>
                <a:lnTo>
                  <a:pt x="35534" y="25694"/>
                </a:lnTo>
                <a:lnTo>
                  <a:pt x="35885" y="24874"/>
                </a:lnTo>
                <a:lnTo>
                  <a:pt x="36158" y="24015"/>
                </a:lnTo>
                <a:lnTo>
                  <a:pt x="36432" y="23117"/>
                </a:lnTo>
                <a:lnTo>
                  <a:pt x="36627" y="22219"/>
                </a:lnTo>
                <a:lnTo>
                  <a:pt x="36783" y="21320"/>
                </a:lnTo>
                <a:lnTo>
                  <a:pt x="36900" y="20383"/>
                </a:lnTo>
                <a:lnTo>
                  <a:pt x="36978" y="19446"/>
                </a:lnTo>
                <a:lnTo>
                  <a:pt x="36978" y="18509"/>
                </a:lnTo>
                <a:lnTo>
                  <a:pt x="36978" y="17572"/>
                </a:lnTo>
                <a:lnTo>
                  <a:pt x="36900" y="16635"/>
                </a:lnTo>
                <a:lnTo>
                  <a:pt x="36783" y="15698"/>
                </a:lnTo>
                <a:lnTo>
                  <a:pt x="36627" y="14800"/>
                </a:lnTo>
                <a:lnTo>
                  <a:pt x="36432" y="13901"/>
                </a:lnTo>
                <a:lnTo>
                  <a:pt x="36158" y="13003"/>
                </a:lnTo>
                <a:lnTo>
                  <a:pt x="35885" y="12144"/>
                </a:lnTo>
                <a:lnTo>
                  <a:pt x="35534" y="11324"/>
                </a:lnTo>
                <a:lnTo>
                  <a:pt x="35182" y="10504"/>
                </a:lnTo>
                <a:lnTo>
                  <a:pt x="34753" y="9684"/>
                </a:lnTo>
                <a:lnTo>
                  <a:pt x="34323" y="8903"/>
                </a:lnTo>
                <a:lnTo>
                  <a:pt x="33855" y="8162"/>
                </a:lnTo>
                <a:lnTo>
                  <a:pt x="33308" y="7459"/>
                </a:lnTo>
                <a:lnTo>
                  <a:pt x="32761" y="6756"/>
                </a:lnTo>
                <a:lnTo>
                  <a:pt x="32175" y="6092"/>
                </a:lnTo>
                <a:lnTo>
                  <a:pt x="31590" y="5428"/>
                </a:lnTo>
                <a:lnTo>
                  <a:pt x="30926" y="4803"/>
                </a:lnTo>
                <a:lnTo>
                  <a:pt x="30262" y="4257"/>
                </a:lnTo>
                <a:lnTo>
                  <a:pt x="29559" y="3671"/>
                </a:lnTo>
                <a:lnTo>
                  <a:pt x="28856" y="3163"/>
                </a:lnTo>
                <a:lnTo>
                  <a:pt x="28075" y="2695"/>
                </a:lnTo>
                <a:lnTo>
                  <a:pt x="27334" y="2265"/>
                </a:lnTo>
                <a:lnTo>
                  <a:pt x="26514" y="1836"/>
                </a:lnTo>
                <a:lnTo>
                  <a:pt x="25694" y="1484"/>
                </a:lnTo>
                <a:lnTo>
                  <a:pt x="24874" y="1133"/>
                </a:lnTo>
                <a:lnTo>
                  <a:pt x="24015" y="860"/>
                </a:lnTo>
                <a:lnTo>
                  <a:pt x="23116" y="586"/>
                </a:lnTo>
                <a:lnTo>
                  <a:pt x="22218" y="391"/>
                </a:lnTo>
                <a:lnTo>
                  <a:pt x="21320" y="235"/>
                </a:lnTo>
                <a:lnTo>
                  <a:pt x="20383" y="118"/>
                </a:lnTo>
                <a:lnTo>
                  <a:pt x="19446" y="40"/>
                </a:lnTo>
                <a:lnTo>
                  <a:pt x="18509" y="1"/>
                </a:lnTo>
                <a:close/>
              </a:path>
            </a:pathLst>
          </a:custGeom>
          <a:solidFill>
            <a:srgbClr val="FF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flipH="1">
            <a:off x="8256002" y="1510202"/>
            <a:ext cx="1785851" cy="1785884"/>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2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1382"/>
        <p:cNvGrpSpPr/>
        <p:nvPr/>
      </p:nvGrpSpPr>
      <p:grpSpPr>
        <a:xfrm>
          <a:off x="0" y="0"/>
          <a:ext cx="0" cy="0"/>
          <a:chOff x="0" y="0"/>
          <a:chExt cx="0" cy="0"/>
        </a:xfrm>
      </p:grpSpPr>
      <p:sp>
        <p:nvSpPr>
          <p:cNvPr id="1383" name="Google Shape;138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grpSp>
        <p:nvGrpSpPr>
          <p:cNvPr id="1384" name="Google Shape;1384;p26"/>
          <p:cNvGrpSpPr/>
          <p:nvPr/>
        </p:nvGrpSpPr>
        <p:grpSpPr>
          <a:xfrm>
            <a:off x="359957" y="-418499"/>
            <a:ext cx="1051274" cy="787312"/>
            <a:chOff x="3585475" y="1537675"/>
            <a:chExt cx="649175" cy="486175"/>
          </a:xfrm>
        </p:grpSpPr>
        <p:sp>
          <p:nvSpPr>
            <p:cNvPr id="1385" name="Google Shape;1385;p2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 name="Google Shape;1405;p26"/>
          <p:cNvGrpSpPr/>
          <p:nvPr/>
        </p:nvGrpSpPr>
        <p:grpSpPr>
          <a:xfrm>
            <a:off x="7633694" y="4775189"/>
            <a:ext cx="1051274" cy="787312"/>
            <a:chOff x="3585475" y="1537675"/>
            <a:chExt cx="649175" cy="486175"/>
          </a:xfrm>
        </p:grpSpPr>
        <p:sp>
          <p:nvSpPr>
            <p:cNvPr id="1406" name="Google Shape;1406;p2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TITLE_ONLY_2_3_1">
    <p:bg>
      <p:bgPr>
        <a:solidFill>
          <a:schemeClr val="lt1"/>
        </a:solidFill>
        <a:effectLst/>
      </p:bgPr>
    </p:bg>
    <p:spTree>
      <p:nvGrpSpPr>
        <p:cNvPr id="1" name="Shape 2019"/>
        <p:cNvGrpSpPr/>
        <p:nvPr/>
      </p:nvGrpSpPr>
      <p:grpSpPr>
        <a:xfrm>
          <a:off x="0" y="0"/>
          <a:ext cx="0" cy="0"/>
          <a:chOff x="0" y="0"/>
          <a:chExt cx="0" cy="0"/>
        </a:xfrm>
      </p:grpSpPr>
      <p:sp>
        <p:nvSpPr>
          <p:cNvPr id="2020" name="Google Shape;2020;p35"/>
          <p:cNvSpPr/>
          <p:nvPr/>
        </p:nvSpPr>
        <p:spPr>
          <a:xfrm rot="10800000">
            <a:off x="-1633725" y="-1256389"/>
            <a:ext cx="2148195" cy="2148195"/>
          </a:xfrm>
          <a:custGeom>
            <a:avLst/>
            <a:gdLst/>
            <a:ahLst/>
            <a:cxnLst/>
            <a:rect l="l" t="t" r="r" b="b"/>
            <a:pathLst>
              <a:path w="39478" h="39478" fill="none" extrusionOk="0">
                <a:moveTo>
                  <a:pt x="39477" y="19720"/>
                </a:moveTo>
                <a:lnTo>
                  <a:pt x="39477" y="19720"/>
                </a:lnTo>
                <a:lnTo>
                  <a:pt x="39438" y="20735"/>
                </a:lnTo>
                <a:lnTo>
                  <a:pt x="39360" y="21750"/>
                </a:lnTo>
                <a:lnTo>
                  <a:pt x="39243" y="22726"/>
                </a:lnTo>
                <a:lnTo>
                  <a:pt x="39087" y="23702"/>
                </a:lnTo>
                <a:lnTo>
                  <a:pt x="38853" y="24679"/>
                </a:lnTo>
                <a:lnTo>
                  <a:pt x="38579" y="25616"/>
                </a:lnTo>
                <a:lnTo>
                  <a:pt x="38267" y="26514"/>
                </a:lnTo>
                <a:lnTo>
                  <a:pt x="37915" y="27412"/>
                </a:lnTo>
                <a:lnTo>
                  <a:pt x="37525" y="28310"/>
                </a:lnTo>
                <a:lnTo>
                  <a:pt x="37095" y="29130"/>
                </a:lnTo>
                <a:lnTo>
                  <a:pt x="36627" y="29989"/>
                </a:lnTo>
                <a:lnTo>
                  <a:pt x="36119" y="30770"/>
                </a:lnTo>
                <a:lnTo>
                  <a:pt x="35573" y="31551"/>
                </a:lnTo>
                <a:lnTo>
                  <a:pt x="34987" y="32293"/>
                </a:lnTo>
                <a:lnTo>
                  <a:pt x="34362" y="32996"/>
                </a:lnTo>
                <a:lnTo>
                  <a:pt x="33698" y="33698"/>
                </a:lnTo>
                <a:lnTo>
                  <a:pt x="32995" y="34362"/>
                </a:lnTo>
                <a:lnTo>
                  <a:pt x="32293" y="34948"/>
                </a:lnTo>
                <a:lnTo>
                  <a:pt x="31551" y="35534"/>
                </a:lnTo>
                <a:lnTo>
                  <a:pt x="30770" y="36119"/>
                </a:lnTo>
                <a:lnTo>
                  <a:pt x="29989" y="36627"/>
                </a:lnTo>
                <a:lnTo>
                  <a:pt x="29130" y="37096"/>
                </a:lnTo>
                <a:lnTo>
                  <a:pt x="28310" y="37525"/>
                </a:lnTo>
                <a:lnTo>
                  <a:pt x="27412" y="37916"/>
                </a:lnTo>
                <a:lnTo>
                  <a:pt x="26514" y="38267"/>
                </a:lnTo>
                <a:lnTo>
                  <a:pt x="25615" y="38579"/>
                </a:lnTo>
                <a:lnTo>
                  <a:pt x="24678" y="38853"/>
                </a:lnTo>
                <a:lnTo>
                  <a:pt x="23702" y="39087"/>
                </a:lnTo>
                <a:lnTo>
                  <a:pt x="22765" y="39243"/>
                </a:lnTo>
                <a:lnTo>
                  <a:pt x="21750" y="39360"/>
                </a:lnTo>
                <a:lnTo>
                  <a:pt x="20774" y="39438"/>
                </a:lnTo>
                <a:lnTo>
                  <a:pt x="19758" y="39477"/>
                </a:lnTo>
                <a:lnTo>
                  <a:pt x="19758" y="39477"/>
                </a:lnTo>
                <a:lnTo>
                  <a:pt x="18743" y="39438"/>
                </a:lnTo>
                <a:lnTo>
                  <a:pt x="17728" y="39360"/>
                </a:lnTo>
                <a:lnTo>
                  <a:pt x="16752" y="39243"/>
                </a:lnTo>
                <a:lnTo>
                  <a:pt x="15776" y="39087"/>
                </a:lnTo>
                <a:lnTo>
                  <a:pt x="14799" y="38853"/>
                </a:lnTo>
                <a:lnTo>
                  <a:pt x="13862" y="38579"/>
                </a:lnTo>
                <a:lnTo>
                  <a:pt x="12964" y="38267"/>
                </a:lnTo>
                <a:lnTo>
                  <a:pt x="12066" y="37916"/>
                </a:lnTo>
                <a:lnTo>
                  <a:pt x="11168" y="37525"/>
                </a:lnTo>
                <a:lnTo>
                  <a:pt x="10348" y="37096"/>
                </a:lnTo>
                <a:lnTo>
                  <a:pt x="9489" y="36627"/>
                </a:lnTo>
                <a:lnTo>
                  <a:pt x="8708" y="36119"/>
                </a:lnTo>
                <a:lnTo>
                  <a:pt x="7927" y="35534"/>
                </a:lnTo>
                <a:lnTo>
                  <a:pt x="7185" y="34948"/>
                </a:lnTo>
                <a:lnTo>
                  <a:pt x="6482" y="34362"/>
                </a:lnTo>
                <a:lnTo>
                  <a:pt x="5779" y="33698"/>
                </a:lnTo>
                <a:lnTo>
                  <a:pt x="5116" y="32996"/>
                </a:lnTo>
                <a:lnTo>
                  <a:pt x="4530" y="32293"/>
                </a:lnTo>
                <a:lnTo>
                  <a:pt x="3905" y="31551"/>
                </a:lnTo>
                <a:lnTo>
                  <a:pt x="3358" y="30770"/>
                </a:lnTo>
                <a:lnTo>
                  <a:pt x="2851" y="29989"/>
                </a:lnTo>
                <a:lnTo>
                  <a:pt x="2382" y="29130"/>
                </a:lnTo>
                <a:lnTo>
                  <a:pt x="1953" y="28310"/>
                </a:lnTo>
                <a:lnTo>
                  <a:pt x="1562" y="27412"/>
                </a:lnTo>
                <a:lnTo>
                  <a:pt x="1211" y="26514"/>
                </a:lnTo>
                <a:lnTo>
                  <a:pt x="898" y="25616"/>
                </a:lnTo>
                <a:lnTo>
                  <a:pt x="625" y="24679"/>
                </a:lnTo>
                <a:lnTo>
                  <a:pt x="391" y="23702"/>
                </a:lnTo>
                <a:lnTo>
                  <a:pt x="235" y="22726"/>
                </a:lnTo>
                <a:lnTo>
                  <a:pt x="117" y="21750"/>
                </a:lnTo>
                <a:lnTo>
                  <a:pt x="39" y="20735"/>
                </a:lnTo>
                <a:lnTo>
                  <a:pt x="0" y="19720"/>
                </a:lnTo>
                <a:lnTo>
                  <a:pt x="0" y="19720"/>
                </a:lnTo>
                <a:lnTo>
                  <a:pt x="39" y="18704"/>
                </a:lnTo>
                <a:lnTo>
                  <a:pt x="117" y="17728"/>
                </a:lnTo>
                <a:lnTo>
                  <a:pt x="235" y="16713"/>
                </a:lnTo>
                <a:lnTo>
                  <a:pt x="391" y="15776"/>
                </a:lnTo>
                <a:lnTo>
                  <a:pt x="625" y="14800"/>
                </a:lnTo>
                <a:lnTo>
                  <a:pt x="898" y="13862"/>
                </a:lnTo>
                <a:lnTo>
                  <a:pt x="1211" y="12964"/>
                </a:lnTo>
                <a:lnTo>
                  <a:pt x="1562" y="12066"/>
                </a:lnTo>
                <a:lnTo>
                  <a:pt x="1953" y="11168"/>
                </a:lnTo>
                <a:lnTo>
                  <a:pt x="2382" y="10309"/>
                </a:lnTo>
                <a:lnTo>
                  <a:pt x="2851" y="9489"/>
                </a:lnTo>
                <a:lnTo>
                  <a:pt x="3358" y="8708"/>
                </a:lnTo>
                <a:lnTo>
                  <a:pt x="3905" y="7927"/>
                </a:lnTo>
                <a:lnTo>
                  <a:pt x="4530" y="7185"/>
                </a:lnTo>
                <a:lnTo>
                  <a:pt x="5116" y="6482"/>
                </a:lnTo>
                <a:lnTo>
                  <a:pt x="5779" y="5780"/>
                </a:lnTo>
                <a:lnTo>
                  <a:pt x="6482" y="5116"/>
                </a:lnTo>
                <a:lnTo>
                  <a:pt x="7185" y="4491"/>
                </a:lnTo>
                <a:lnTo>
                  <a:pt x="7927" y="3905"/>
                </a:lnTo>
                <a:lnTo>
                  <a:pt x="8708" y="3359"/>
                </a:lnTo>
                <a:lnTo>
                  <a:pt x="9489" y="2851"/>
                </a:lnTo>
                <a:lnTo>
                  <a:pt x="10348" y="2382"/>
                </a:lnTo>
                <a:lnTo>
                  <a:pt x="11168" y="1953"/>
                </a:lnTo>
                <a:lnTo>
                  <a:pt x="12066" y="1562"/>
                </a:lnTo>
                <a:lnTo>
                  <a:pt x="12964" y="1211"/>
                </a:lnTo>
                <a:lnTo>
                  <a:pt x="13862" y="899"/>
                </a:lnTo>
                <a:lnTo>
                  <a:pt x="14799" y="625"/>
                </a:lnTo>
                <a:lnTo>
                  <a:pt x="15776" y="391"/>
                </a:lnTo>
                <a:lnTo>
                  <a:pt x="16752" y="235"/>
                </a:lnTo>
                <a:lnTo>
                  <a:pt x="17728" y="118"/>
                </a:lnTo>
                <a:lnTo>
                  <a:pt x="18743" y="40"/>
                </a:lnTo>
                <a:lnTo>
                  <a:pt x="19758" y="1"/>
                </a:lnTo>
                <a:lnTo>
                  <a:pt x="19758" y="1"/>
                </a:lnTo>
                <a:lnTo>
                  <a:pt x="20774" y="40"/>
                </a:lnTo>
                <a:lnTo>
                  <a:pt x="21750" y="118"/>
                </a:lnTo>
                <a:lnTo>
                  <a:pt x="22765" y="235"/>
                </a:lnTo>
                <a:lnTo>
                  <a:pt x="23702" y="391"/>
                </a:lnTo>
                <a:lnTo>
                  <a:pt x="24678" y="625"/>
                </a:lnTo>
                <a:lnTo>
                  <a:pt x="25615" y="899"/>
                </a:lnTo>
                <a:lnTo>
                  <a:pt x="26514" y="1211"/>
                </a:lnTo>
                <a:lnTo>
                  <a:pt x="27412" y="1562"/>
                </a:lnTo>
                <a:lnTo>
                  <a:pt x="28310" y="1953"/>
                </a:lnTo>
                <a:lnTo>
                  <a:pt x="29130" y="2382"/>
                </a:lnTo>
                <a:lnTo>
                  <a:pt x="29989" y="2851"/>
                </a:lnTo>
                <a:lnTo>
                  <a:pt x="30770" y="3359"/>
                </a:lnTo>
                <a:lnTo>
                  <a:pt x="31551" y="3905"/>
                </a:lnTo>
                <a:lnTo>
                  <a:pt x="32293" y="4491"/>
                </a:lnTo>
                <a:lnTo>
                  <a:pt x="32995" y="5116"/>
                </a:lnTo>
                <a:lnTo>
                  <a:pt x="33698" y="5780"/>
                </a:lnTo>
                <a:lnTo>
                  <a:pt x="34362" y="6482"/>
                </a:lnTo>
                <a:lnTo>
                  <a:pt x="34987" y="7185"/>
                </a:lnTo>
                <a:lnTo>
                  <a:pt x="35573" y="7927"/>
                </a:lnTo>
                <a:lnTo>
                  <a:pt x="36119" y="8708"/>
                </a:lnTo>
                <a:lnTo>
                  <a:pt x="36627" y="9489"/>
                </a:lnTo>
                <a:lnTo>
                  <a:pt x="37095" y="10309"/>
                </a:lnTo>
                <a:lnTo>
                  <a:pt x="37525" y="11168"/>
                </a:lnTo>
                <a:lnTo>
                  <a:pt x="37915" y="12066"/>
                </a:lnTo>
                <a:lnTo>
                  <a:pt x="38267" y="12964"/>
                </a:lnTo>
                <a:lnTo>
                  <a:pt x="38579" y="13862"/>
                </a:lnTo>
                <a:lnTo>
                  <a:pt x="38853" y="14800"/>
                </a:lnTo>
                <a:lnTo>
                  <a:pt x="39087" y="15776"/>
                </a:lnTo>
                <a:lnTo>
                  <a:pt x="39243" y="16713"/>
                </a:lnTo>
                <a:lnTo>
                  <a:pt x="39360" y="17728"/>
                </a:lnTo>
                <a:lnTo>
                  <a:pt x="39438" y="18704"/>
                </a:lnTo>
                <a:lnTo>
                  <a:pt x="39477" y="19720"/>
                </a:lnTo>
                <a:lnTo>
                  <a:pt x="39477" y="19720"/>
                </a:lnTo>
                <a:close/>
              </a:path>
            </a:pathLst>
          </a:custGeom>
          <a:noFill/>
          <a:ln w="234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rot="10800000">
            <a:off x="8367144" y="4142370"/>
            <a:ext cx="1785851" cy="1785884"/>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2" name="Google Shape;2022;p35"/>
          <p:cNvGrpSpPr/>
          <p:nvPr/>
        </p:nvGrpSpPr>
        <p:grpSpPr>
          <a:xfrm rot="10800000" flipH="1">
            <a:off x="359957" y="4770143"/>
            <a:ext cx="1051274" cy="787312"/>
            <a:chOff x="3585475" y="1537675"/>
            <a:chExt cx="649175" cy="486175"/>
          </a:xfrm>
        </p:grpSpPr>
        <p:sp>
          <p:nvSpPr>
            <p:cNvPr id="2023" name="Google Shape;2023;p35"/>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5"/>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35"/>
          <p:cNvGrpSpPr/>
          <p:nvPr/>
        </p:nvGrpSpPr>
        <p:grpSpPr>
          <a:xfrm rot="10800000" flipH="1">
            <a:off x="7633694" y="-423544"/>
            <a:ext cx="1051274" cy="787312"/>
            <a:chOff x="3585475" y="1537675"/>
            <a:chExt cx="649175" cy="486175"/>
          </a:xfrm>
        </p:grpSpPr>
        <p:sp>
          <p:nvSpPr>
            <p:cNvPr id="2044" name="Google Shape;2044;p35"/>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5"/>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5"/>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5"/>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5"/>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5"/>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5"/>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5"/>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5"/>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5"/>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5"/>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5"/>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5"/>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5"/>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5"/>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5"/>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5"/>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5"/>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2">
  <p:cSld name="ONE_COLUMN_TEXT_1">
    <p:spTree>
      <p:nvGrpSpPr>
        <p:cNvPr id="1" name="Shape 2064"/>
        <p:cNvGrpSpPr/>
        <p:nvPr/>
      </p:nvGrpSpPr>
      <p:grpSpPr>
        <a:xfrm>
          <a:off x="0" y="0"/>
          <a:ext cx="0" cy="0"/>
          <a:chOff x="0" y="0"/>
          <a:chExt cx="0" cy="0"/>
        </a:xfrm>
      </p:grpSpPr>
      <p:grpSp>
        <p:nvGrpSpPr>
          <p:cNvPr id="2065" name="Google Shape;2065;p36"/>
          <p:cNvGrpSpPr/>
          <p:nvPr/>
        </p:nvGrpSpPr>
        <p:grpSpPr>
          <a:xfrm>
            <a:off x="7230635" y="826618"/>
            <a:ext cx="4287930" cy="3642388"/>
            <a:chOff x="4611450" y="3151300"/>
            <a:chExt cx="667725" cy="567200"/>
          </a:xfrm>
        </p:grpSpPr>
        <p:sp>
          <p:nvSpPr>
            <p:cNvPr id="2066" name="Google Shape;2066;p36"/>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6"/>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6"/>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6"/>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6"/>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6"/>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6"/>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6"/>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6"/>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6"/>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6"/>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6"/>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6"/>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36"/>
          <p:cNvGrpSpPr/>
          <p:nvPr/>
        </p:nvGrpSpPr>
        <p:grpSpPr>
          <a:xfrm>
            <a:off x="-2374565" y="826618"/>
            <a:ext cx="4287930" cy="3642388"/>
            <a:chOff x="4611450" y="3151300"/>
            <a:chExt cx="667725" cy="567200"/>
          </a:xfrm>
        </p:grpSpPr>
        <p:sp>
          <p:nvSpPr>
            <p:cNvPr id="2080" name="Google Shape;2080;p36"/>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6"/>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6"/>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6"/>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6"/>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6"/>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6"/>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6"/>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6"/>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6"/>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6"/>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6"/>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6"/>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3" name="Google Shape;2093;p36"/>
          <p:cNvSpPr/>
          <p:nvPr/>
        </p:nvSpPr>
        <p:spPr>
          <a:xfrm flipH="1">
            <a:off x="-969025" y="3816700"/>
            <a:ext cx="2148195" cy="2148195"/>
          </a:xfrm>
          <a:custGeom>
            <a:avLst/>
            <a:gdLst/>
            <a:ahLst/>
            <a:cxnLst/>
            <a:rect l="l" t="t" r="r" b="b"/>
            <a:pathLst>
              <a:path w="39478" h="39478" fill="none" extrusionOk="0">
                <a:moveTo>
                  <a:pt x="39477" y="19720"/>
                </a:moveTo>
                <a:lnTo>
                  <a:pt x="39477" y="19720"/>
                </a:lnTo>
                <a:lnTo>
                  <a:pt x="39438" y="20735"/>
                </a:lnTo>
                <a:lnTo>
                  <a:pt x="39360" y="21750"/>
                </a:lnTo>
                <a:lnTo>
                  <a:pt x="39243" y="22726"/>
                </a:lnTo>
                <a:lnTo>
                  <a:pt x="39087" y="23702"/>
                </a:lnTo>
                <a:lnTo>
                  <a:pt x="38853" y="24679"/>
                </a:lnTo>
                <a:lnTo>
                  <a:pt x="38579" y="25616"/>
                </a:lnTo>
                <a:lnTo>
                  <a:pt x="38267" y="26514"/>
                </a:lnTo>
                <a:lnTo>
                  <a:pt x="37915" y="27412"/>
                </a:lnTo>
                <a:lnTo>
                  <a:pt x="37525" y="28310"/>
                </a:lnTo>
                <a:lnTo>
                  <a:pt x="37095" y="29130"/>
                </a:lnTo>
                <a:lnTo>
                  <a:pt x="36627" y="29989"/>
                </a:lnTo>
                <a:lnTo>
                  <a:pt x="36119" y="30770"/>
                </a:lnTo>
                <a:lnTo>
                  <a:pt x="35573" y="31551"/>
                </a:lnTo>
                <a:lnTo>
                  <a:pt x="34987" y="32293"/>
                </a:lnTo>
                <a:lnTo>
                  <a:pt x="34362" y="32996"/>
                </a:lnTo>
                <a:lnTo>
                  <a:pt x="33698" y="33698"/>
                </a:lnTo>
                <a:lnTo>
                  <a:pt x="32995" y="34362"/>
                </a:lnTo>
                <a:lnTo>
                  <a:pt x="32293" y="34948"/>
                </a:lnTo>
                <a:lnTo>
                  <a:pt x="31551" y="35534"/>
                </a:lnTo>
                <a:lnTo>
                  <a:pt x="30770" y="36119"/>
                </a:lnTo>
                <a:lnTo>
                  <a:pt x="29989" y="36627"/>
                </a:lnTo>
                <a:lnTo>
                  <a:pt x="29130" y="37096"/>
                </a:lnTo>
                <a:lnTo>
                  <a:pt x="28310" y="37525"/>
                </a:lnTo>
                <a:lnTo>
                  <a:pt x="27412" y="37916"/>
                </a:lnTo>
                <a:lnTo>
                  <a:pt x="26514" y="38267"/>
                </a:lnTo>
                <a:lnTo>
                  <a:pt x="25615" y="38579"/>
                </a:lnTo>
                <a:lnTo>
                  <a:pt x="24678" y="38853"/>
                </a:lnTo>
                <a:lnTo>
                  <a:pt x="23702" y="39087"/>
                </a:lnTo>
                <a:lnTo>
                  <a:pt x="22765" y="39243"/>
                </a:lnTo>
                <a:lnTo>
                  <a:pt x="21750" y="39360"/>
                </a:lnTo>
                <a:lnTo>
                  <a:pt x="20774" y="39438"/>
                </a:lnTo>
                <a:lnTo>
                  <a:pt x="19758" y="39477"/>
                </a:lnTo>
                <a:lnTo>
                  <a:pt x="19758" y="39477"/>
                </a:lnTo>
                <a:lnTo>
                  <a:pt x="18743" y="39438"/>
                </a:lnTo>
                <a:lnTo>
                  <a:pt x="17728" y="39360"/>
                </a:lnTo>
                <a:lnTo>
                  <a:pt x="16752" y="39243"/>
                </a:lnTo>
                <a:lnTo>
                  <a:pt x="15776" y="39087"/>
                </a:lnTo>
                <a:lnTo>
                  <a:pt x="14799" y="38853"/>
                </a:lnTo>
                <a:lnTo>
                  <a:pt x="13862" y="38579"/>
                </a:lnTo>
                <a:lnTo>
                  <a:pt x="12964" y="38267"/>
                </a:lnTo>
                <a:lnTo>
                  <a:pt x="12066" y="37916"/>
                </a:lnTo>
                <a:lnTo>
                  <a:pt x="11168" y="37525"/>
                </a:lnTo>
                <a:lnTo>
                  <a:pt x="10348" y="37096"/>
                </a:lnTo>
                <a:lnTo>
                  <a:pt x="9489" y="36627"/>
                </a:lnTo>
                <a:lnTo>
                  <a:pt x="8708" y="36119"/>
                </a:lnTo>
                <a:lnTo>
                  <a:pt x="7927" y="35534"/>
                </a:lnTo>
                <a:lnTo>
                  <a:pt x="7185" y="34948"/>
                </a:lnTo>
                <a:lnTo>
                  <a:pt x="6482" y="34362"/>
                </a:lnTo>
                <a:lnTo>
                  <a:pt x="5779" y="33698"/>
                </a:lnTo>
                <a:lnTo>
                  <a:pt x="5116" y="32996"/>
                </a:lnTo>
                <a:lnTo>
                  <a:pt x="4530" y="32293"/>
                </a:lnTo>
                <a:lnTo>
                  <a:pt x="3905" y="31551"/>
                </a:lnTo>
                <a:lnTo>
                  <a:pt x="3358" y="30770"/>
                </a:lnTo>
                <a:lnTo>
                  <a:pt x="2851" y="29989"/>
                </a:lnTo>
                <a:lnTo>
                  <a:pt x="2382" y="29130"/>
                </a:lnTo>
                <a:lnTo>
                  <a:pt x="1953" y="28310"/>
                </a:lnTo>
                <a:lnTo>
                  <a:pt x="1562" y="27412"/>
                </a:lnTo>
                <a:lnTo>
                  <a:pt x="1211" y="26514"/>
                </a:lnTo>
                <a:lnTo>
                  <a:pt x="898" y="25616"/>
                </a:lnTo>
                <a:lnTo>
                  <a:pt x="625" y="24679"/>
                </a:lnTo>
                <a:lnTo>
                  <a:pt x="391" y="23702"/>
                </a:lnTo>
                <a:lnTo>
                  <a:pt x="235" y="22726"/>
                </a:lnTo>
                <a:lnTo>
                  <a:pt x="117" y="21750"/>
                </a:lnTo>
                <a:lnTo>
                  <a:pt x="39" y="20735"/>
                </a:lnTo>
                <a:lnTo>
                  <a:pt x="0" y="19720"/>
                </a:lnTo>
                <a:lnTo>
                  <a:pt x="0" y="19720"/>
                </a:lnTo>
                <a:lnTo>
                  <a:pt x="39" y="18704"/>
                </a:lnTo>
                <a:lnTo>
                  <a:pt x="117" y="17728"/>
                </a:lnTo>
                <a:lnTo>
                  <a:pt x="235" y="16713"/>
                </a:lnTo>
                <a:lnTo>
                  <a:pt x="391" y="15776"/>
                </a:lnTo>
                <a:lnTo>
                  <a:pt x="625" y="14800"/>
                </a:lnTo>
                <a:lnTo>
                  <a:pt x="898" y="13862"/>
                </a:lnTo>
                <a:lnTo>
                  <a:pt x="1211" y="12964"/>
                </a:lnTo>
                <a:lnTo>
                  <a:pt x="1562" y="12066"/>
                </a:lnTo>
                <a:lnTo>
                  <a:pt x="1953" y="11168"/>
                </a:lnTo>
                <a:lnTo>
                  <a:pt x="2382" y="10309"/>
                </a:lnTo>
                <a:lnTo>
                  <a:pt x="2851" y="9489"/>
                </a:lnTo>
                <a:lnTo>
                  <a:pt x="3358" y="8708"/>
                </a:lnTo>
                <a:lnTo>
                  <a:pt x="3905" y="7927"/>
                </a:lnTo>
                <a:lnTo>
                  <a:pt x="4530" y="7185"/>
                </a:lnTo>
                <a:lnTo>
                  <a:pt x="5116" y="6482"/>
                </a:lnTo>
                <a:lnTo>
                  <a:pt x="5779" y="5780"/>
                </a:lnTo>
                <a:lnTo>
                  <a:pt x="6482" y="5116"/>
                </a:lnTo>
                <a:lnTo>
                  <a:pt x="7185" y="4491"/>
                </a:lnTo>
                <a:lnTo>
                  <a:pt x="7927" y="3905"/>
                </a:lnTo>
                <a:lnTo>
                  <a:pt x="8708" y="3359"/>
                </a:lnTo>
                <a:lnTo>
                  <a:pt x="9489" y="2851"/>
                </a:lnTo>
                <a:lnTo>
                  <a:pt x="10348" y="2382"/>
                </a:lnTo>
                <a:lnTo>
                  <a:pt x="11168" y="1953"/>
                </a:lnTo>
                <a:lnTo>
                  <a:pt x="12066" y="1562"/>
                </a:lnTo>
                <a:lnTo>
                  <a:pt x="12964" y="1211"/>
                </a:lnTo>
                <a:lnTo>
                  <a:pt x="13862" y="899"/>
                </a:lnTo>
                <a:lnTo>
                  <a:pt x="14799" y="625"/>
                </a:lnTo>
                <a:lnTo>
                  <a:pt x="15776" y="391"/>
                </a:lnTo>
                <a:lnTo>
                  <a:pt x="16752" y="235"/>
                </a:lnTo>
                <a:lnTo>
                  <a:pt x="17728" y="118"/>
                </a:lnTo>
                <a:lnTo>
                  <a:pt x="18743" y="40"/>
                </a:lnTo>
                <a:lnTo>
                  <a:pt x="19758" y="1"/>
                </a:lnTo>
                <a:lnTo>
                  <a:pt x="19758" y="1"/>
                </a:lnTo>
                <a:lnTo>
                  <a:pt x="20774" y="40"/>
                </a:lnTo>
                <a:lnTo>
                  <a:pt x="21750" y="118"/>
                </a:lnTo>
                <a:lnTo>
                  <a:pt x="22765" y="235"/>
                </a:lnTo>
                <a:lnTo>
                  <a:pt x="23702" y="391"/>
                </a:lnTo>
                <a:lnTo>
                  <a:pt x="24678" y="625"/>
                </a:lnTo>
                <a:lnTo>
                  <a:pt x="25615" y="899"/>
                </a:lnTo>
                <a:lnTo>
                  <a:pt x="26514" y="1211"/>
                </a:lnTo>
                <a:lnTo>
                  <a:pt x="27412" y="1562"/>
                </a:lnTo>
                <a:lnTo>
                  <a:pt x="28310" y="1953"/>
                </a:lnTo>
                <a:lnTo>
                  <a:pt x="29130" y="2382"/>
                </a:lnTo>
                <a:lnTo>
                  <a:pt x="29989" y="2851"/>
                </a:lnTo>
                <a:lnTo>
                  <a:pt x="30770" y="3359"/>
                </a:lnTo>
                <a:lnTo>
                  <a:pt x="31551" y="3905"/>
                </a:lnTo>
                <a:lnTo>
                  <a:pt x="32293" y="4491"/>
                </a:lnTo>
                <a:lnTo>
                  <a:pt x="32995" y="5116"/>
                </a:lnTo>
                <a:lnTo>
                  <a:pt x="33698" y="5780"/>
                </a:lnTo>
                <a:lnTo>
                  <a:pt x="34362" y="6482"/>
                </a:lnTo>
                <a:lnTo>
                  <a:pt x="34987" y="7185"/>
                </a:lnTo>
                <a:lnTo>
                  <a:pt x="35573" y="7927"/>
                </a:lnTo>
                <a:lnTo>
                  <a:pt x="36119" y="8708"/>
                </a:lnTo>
                <a:lnTo>
                  <a:pt x="36627" y="9489"/>
                </a:lnTo>
                <a:lnTo>
                  <a:pt x="37095" y="10309"/>
                </a:lnTo>
                <a:lnTo>
                  <a:pt x="37525" y="11168"/>
                </a:lnTo>
                <a:lnTo>
                  <a:pt x="37915" y="12066"/>
                </a:lnTo>
                <a:lnTo>
                  <a:pt x="38267" y="12964"/>
                </a:lnTo>
                <a:lnTo>
                  <a:pt x="38579" y="13862"/>
                </a:lnTo>
                <a:lnTo>
                  <a:pt x="38853" y="14800"/>
                </a:lnTo>
                <a:lnTo>
                  <a:pt x="39087" y="15776"/>
                </a:lnTo>
                <a:lnTo>
                  <a:pt x="39243" y="16713"/>
                </a:lnTo>
                <a:lnTo>
                  <a:pt x="39360" y="17728"/>
                </a:lnTo>
                <a:lnTo>
                  <a:pt x="39438" y="18704"/>
                </a:lnTo>
                <a:lnTo>
                  <a:pt x="39477" y="19720"/>
                </a:lnTo>
                <a:lnTo>
                  <a:pt x="39477" y="19720"/>
                </a:lnTo>
                <a:close/>
              </a:path>
            </a:pathLst>
          </a:custGeom>
          <a:noFill/>
          <a:ln w="234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6"/>
          <p:cNvSpPr/>
          <p:nvPr/>
        </p:nvSpPr>
        <p:spPr>
          <a:xfrm flipH="1">
            <a:off x="8148019" y="-395873"/>
            <a:ext cx="1785851" cy="1785884"/>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6"/>
          <p:cNvSpPr/>
          <p:nvPr/>
        </p:nvSpPr>
        <p:spPr>
          <a:xfrm flipH="1">
            <a:off x="7851617" y="623875"/>
            <a:ext cx="786451" cy="787280"/>
          </a:xfrm>
          <a:custGeom>
            <a:avLst/>
            <a:gdLst/>
            <a:ahLst/>
            <a:cxnLst/>
            <a:rect l="l" t="t" r="r" b="b"/>
            <a:pathLst>
              <a:path w="36979" h="37018" extrusionOk="0">
                <a:moveTo>
                  <a:pt x="18509" y="1"/>
                </a:moveTo>
                <a:lnTo>
                  <a:pt x="17533" y="40"/>
                </a:lnTo>
                <a:lnTo>
                  <a:pt x="16595" y="118"/>
                </a:lnTo>
                <a:lnTo>
                  <a:pt x="15697" y="235"/>
                </a:lnTo>
                <a:lnTo>
                  <a:pt x="14760" y="391"/>
                </a:lnTo>
                <a:lnTo>
                  <a:pt x="13862" y="586"/>
                </a:lnTo>
                <a:lnTo>
                  <a:pt x="13003" y="860"/>
                </a:lnTo>
                <a:lnTo>
                  <a:pt x="12144" y="1133"/>
                </a:lnTo>
                <a:lnTo>
                  <a:pt x="11285" y="1484"/>
                </a:lnTo>
                <a:lnTo>
                  <a:pt x="10465" y="1836"/>
                </a:lnTo>
                <a:lnTo>
                  <a:pt x="9684" y="2265"/>
                </a:lnTo>
                <a:lnTo>
                  <a:pt x="8903" y="2695"/>
                </a:lnTo>
                <a:lnTo>
                  <a:pt x="8161" y="3163"/>
                </a:lnTo>
                <a:lnTo>
                  <a:pt x="7419" y="3671"/>
                </a:lnTo>
                <a:lnTo>
                  <a:pt x="6755" y="4257"/>
                </a:lnTo>
                <a:lnTo>
                  <a:pt x="6053" y="4803"/>
                </a:lnTo>
                <a:lnTo>
                  <a:pt x="5428" y="5428"/>
                </a:lnTo>
                <a:lnTo>
                  <a:pt x="4803" y="6092"/>
                </a:lnTo>
                <a:lnTo>
                  <a:pt x="4217" y="6756"/>
                </a:lnTo>
                <a:lnTo>
                  <a:pt x="3671" y="7459"/>
                </a:lnTo>
                <a:lnTo>
                  <a:pt x="3163" y="8162"/>
                </a:lnTo>
                <a:lnTo>
                  <a:pt x="2695" y="8903"/>
                </a:lnTo>
                <a:lnTo>
                  <a:pt x="2226" y="9684"/>
                </a:lnTo>
                <a:lnTo>
                  <a:pt x="1836" y="10504"/>
                </a:lnTo>
                <a:lnTo>
                  <a:pt x="1445" y="11324"/>
                </a:lnTo>
                <a:lnTo>
                  <a:pt x="1133" y="12144"/>
                </a:lnTo>
                <a:lnTo>
                  <a:pt x="820" y="13003"/>
                </a:lnTo>
                <a:lnTo>
                  <a:pt x="586" y="13901"/>
                </a:lnTo>
                <a:lnTo>
                  <a:pt x="391" y="14800"/>
                </a:lnTo>
                <a:lnTo>
                  <a:pt x="235" y="15698"/>
                </a:lnTo>
                <a:lnTo>
                  <a:pt x="117" y="16635"/>
                </a:lnTo>
                <a:lnTo>
                  <a:pt x="39" y="17572"/>
                </a:lnTo>
                <a:lnTo>
                  <a:pt x="0" y="18509"/>
                </a:lnTo>
                <a:lnTo>
                  <a:pt x="39" y="19446"/>
                </a:lnTo>
                <a:lnTo>
                  <a:pt x="117" y="20383"/>
                </a:lnTo>
                <a:lnTo>
                  <a:pt x="235" y="21320"/>
                </a:lnTo>
                <a:lnTo>
                  <a:pt x="391" y="22219"/>
                </a:lnTo>
                <a:lnTo>
                  <a:pt x="586" y="23117"/>
                </a:lnTo>
                <a:lnTo>
                  <a:pt x="820" y="24015"/>
                </a:lnTo>
                <a:lnTo>
                  <a:pt x="1133" y="24874"/>
                </a:lnTo>
                <a:lnTo>
                  <a:pt x="1445" y="25694"/>
                </a:lnTo>
                <a:lnTo>
                  <a:pt x="1836" y="26514"/>
                </a:lnTo>
                <a:lnTo>
                  <a:pt x="2226" y="27334"/>
                </a:lnTo>
                <a:lnTo>
                  <a:pt x="2695" y="28115"/>
                </a:lnTo>
                <a:lnTo>
                  <a:pt x="3163" y="28857"/>
                </a:lnTo>
                <a:lnTo>
                  <a:pt x="3671" y="29559"/>
                </a:lnTo>
                <a:lnTo>
                  <a:pt x="4217" y="30262"/>
                </a:lnTo>
                <a:lnTo>
                  <a:pt x="4803" y="30926"/>
                </a:lnTo>
                <a:lnTo>
                  <a:pt x="5428" y="31590"/>
                </a:lnTo>
                <a:lnTo>
                  <a:pt x="6053" y="32215"/>
                </a:lnTo>
                <a:lnTo>
                  <a:pt x="6755" y="32761"/>
                </a:lnTo>
                <a:lnTo>
                  <a:pt x="7419" y="33347"/>
                </a:lnTo>
                <a:lnTo>
                  <a:pt x="8161" y="33855"/>
                </a:lnTo>
                <a:lnTo>
                  <a:pt x="8903" y="34323"/>
                </a:lnTo>
                <a:lnTo>
                  <a:pt x="9684" y="34753"/>
                </a:lnTo>
                <a:lnTo>
                  <a:pt x="10465" y="35182"/>
                </a:lnTo>
                <a:lnTo>
                  <a:pt x="11285" y="35534"/>
                </a:lnTo>
                <a:lnTo>
                  <a:pt x="12144" y="35885"/>
                </a:lnTo>
                <a:lnTo>
                  <a:pt x="13003" y="36158"/>
                </a:lnTo>
                <a:lnTo>
                  <a:pt x="13862" y="36432"/>
                </a:lnTo>
                <a:lnTo>
                  <a:pt x="14760" y="36627"/>
                </a:lnTo>
                <a:lnTo>
                  <a:pt x="15697" y="36783"/>
                </a:lnTo>
                <a:lnTo>
                  <a:pt x="16595" y="36900"/>
                </a:lnTo>
                <a:lnTo>
                  <a:pt x="17533" y="36978"/>
                </a:lnTo>
                <a:lnTo>
                  <a:pt x="18509" y="37018"/>
                </a:lnTo>
                <a:lnTo>
                  <a:pt x="19446" y="36978"/>
                </a:lnTo>
                <a:lnTo>
                  <a:pt x="20383" y="36900"/>
                </a:lnTo>
                <a:lnTo>
                  <a:pt x="21320" y="36783"/>
                </a:lnTo>
                <a:lnTo>
                  <a:pt x="22218" y="36627"/>
                </a:lnTo>
                <a:lnTo>
                  <a:pt x="23116" y="36432"/>
                </a:lnTo>
                <a:lnTo>
                  <a:pt x="24015" y="36158"/>
                </a:lnTo>
                <a:lnTo>
                  <a:pt x="24874" y="35885"/>
                </a:lnTo>
                <a:lnTo>
                  <a:pt x="25694" y="35534"/>
                </a:lnTo>
                <a:lnTo>
                  <a:pt x="26514" y="35182"/>
                </a:lnTo>
                <a:lnTo>
                  <a:pt x="27334" y="34753"/>
                </a:lnTo>
                <a:lnTo>
                  <a:pt x="28075" y="34323"/>
                </a:lnTo>
                <a:lnTo>
                  <a:pt x="28856" y="33855"/>
                </a:lnTo>
                <a:lnTo>
                  <a:pt x="29559" y="33347"/>
                </a:lnTo>
                <a:lnTo>
                  <a:pt x="30262" y="32761"/>
                </a:lnTo>
                <a:lnTo>
                  <a:pt x="30926" y="32215"/>
                </a:lnTo>
                <a:lnTo>
                  <a:pt x="31590" y="31590"/>
                </a:lnTo>
                <a:lnTo>
                  <a:pt x="32175" y="30926"/>
                </a:lnTo>
                <a:lnTo>
                  <a:pt x="32761" y="30262"/>
                </a:lnTo>
                <a:lnTo>
                  <a:pt x="33308" y="29559"/>
                </a:lnTo>
                <a:lnTo>
                  <a:pt x="33855" y="28857"/>
                </a:lnTo>
                <a:lnTo>
                  <a:pt x="34323" y="28115"/>
                </a:lnTo>
                <a:lnTo>
                  <a:pt x="34753" y="27334"/>
                </a:lnTo>
                <a:lnTo>
                  <a:pt x="35182" y="26514"/>
                </a:lnTo>
                <a:lnTo>
                  <a:pt x="35534" y="25694"/>
                </a:lnTo>
                <a:lnTo>
                  <a:pt x="35885" y="24874"/>
                </a:lnTo>
                <a:lnTo>
                  <a:pt x="36158" y="24015"/>
                </a:lnTo>
                <a:lnTo>
                  <a:pt x="36432" y="23117"/>
                </a:lnTo>
                <a:lnTo>
                  <a:pt x="36627" y="22219"/>
                </a:lnTo>
                <a:lnTo>
                  <a:pt x="36783" y="21320"/>
                </a:lnTo>
                <a:lnTo>
                  <a:pt x="36900" y="20383"/>
                </a:lnTo>
                <a:lnTo>
                  <a:pt x="36978" y="19446"/>
                </a:lnTo>
                <a:lnTo>
                  <a:pt x="36978" y="18509"/>
                </a:lnTo>
                <a:lnTo>
                  <a:pt x="36978" y="17572"/>
                </a:lnTo>
                <a:lnTo>
                  <a:pt x="36900" y="16635"/>
                </a:lnTo>
                <a:lnTo>
                  <a:pt x="36783" y="15698"/>
                </a:lnTo>
                <a:lnTo>
                  <a:pt x="36627" y="14800"/>
                </a:lnTo>
                <a:lnTo>
                  <a:pt x="36432" y="13901"/>
                </a:lnTo>
                <a:lnTo>
                  <a:pt x="36158" y="13003"/>
                </a:lnTo>
                <a:lnTo>
                  <a:pt x="35885" y="12144"/>
                </a:lnTo>
                <a:lnTo>
                  <a:pt x="35534" y="11324"/>
                </a:lnTo>
                <a:lnTo>
                  <a:pt x="35182" y="10504"/>
                </a:lnTo>
                <a:lnTo>
                  <a:pt x="34753" y="9684"/>
                </a:lnTo>
                <a:lnTo>
                  <a:pt x="34323" y="8903"/>
                </a:lnTo>
                <a:lnTo>
                  <a:pt x="33855" y="8162"/>
                </a:lnTo>
                <a:lnTo>
                  <a:pt x="33308" y="7459"/>
                </a:lnTo>
                <a:lnTo>
                  <a:pt x="32761" y="6756"/>
                </a:lnTo>
                <a:lnTo>
                  <a:pt x="32175" y="6092"/>
                </a:lnTo>
                <a:lnTo>
                  <a:pt x="31590" y="5428"/>
                </a:lnTo>
                <a:lnTo>
                  <a:pt x="30926" y="4803"/>
                </a:lnTo>
                <a:lnTo>
                  <a:pt x="30262" y="4257"/>
                </a:lnTo>
                <a:lnTo>
                  <a:pt x="29559" y="3671"/>
                </a:lnTo>
                <a:lnTo>
                  <a:pt x="28856" y="3163"/>
                </a:lnTo>
                <a:lnTo>
                  <a:pt x="28075" y="2695"/>
                </a:lnTo>
                <a:lnTo>
                  <a:pt x="27334" y="2265"/>
                </a:lnTo>
                <a:lnTo>
                  <a:pt x="26514" y="1836"/>
                </a:lnTo>
                <a:lnTo>
                  <a:pt x="25694" y="1484"/>
                </a:lnTo>
                <a:lnTo>
                  <a:pt x="24874" y="1133"/>
                </a:lnTo>
                <a:lnTo>
                  <a:pt x="24015" y="860"/>
                </a:lnTo>
                <a:lnTo>
                  <a:pt x="23116" y="586"/>
                </a:lnTo>
                <a:lnTo>
                  <a:pt x="22218" y="391"/>
                </a:lnTo>
                <a:lnTo>
                  <a:pt x="21320" y="235"/>
                </a:lnTo>
                <a:lnTo>
                  <a:pt x="20383" y="118"/>
                </a:lnTo>
                <a:lnTo>
                  <a:pt x="19446" y="40"/>
                </a:lnTo>
                <a:lnTo>
                  <a:pt x="18509" y="1"/>
                </a:lnTo>
                <a:close/>
              </a:path>
            </a:pathLst>
          </a:custGeom>
          <a:solidFill>
            <a:srgbClr val="FF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6" name="Google Shape;2096;p36"/>
          <p:cNvGrpSpPr/>
          <p:nvPr/>
        </p:nvGrpSpPr>
        <p:grpSpPr>
          <a:xfrm>
            <a:off x="514482" y="518776"/>
            <a:ext cx="1051274" cy="787312"/>
            <a:chOff x="3585475" y="1537675"/>
            <a:chExt cx="649175" cy="486175"/>
          </a:xfrm>
        </p:grpSpPr>
        <p:sp>
          <p:nvSpPr>
            <p:cNvPr id="2097" name="Google Shape;2097;p3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36"/>
          <p:cNvGrpSpPr/>
          <p:nvPr/>
        </p:nvGrpSpPr>
        <p:grpSpPr>
          <a:xfrm>
            <a:off x="7523332" y="3991726"/>
            <a:ext cx="1051274" cy="787312"/>
            <a:chOff x="3585475" y="1537675"/>
            <a:chExt cx="649175" cy="486175"/>
          </a:xfrm>
        </p:grpSpPr>
        <p:sp>
          <p:nvSpPr>
            <p:cNvPr id="2118" name="Google Shape;2118;p3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3">
  <p:cSld name="BLANK_1_1_1">
    <p:spTree>
      <p:nvGrpSpPr>
        <p:cNvPr id="1" name="Shape 2138"/>
        <p:cNvGrpSpPr/>
        <p:nvPr/>
      </p:nvGrpSpPr>
      <p:grpSpPr>
        <a:xfrm>
          <a:off x="0" y="0"/>
          <a:ext cx="0" cy="0"/>
          <a:chOff x="0" y="0"/>
          <a:chExt cx="0" cy="0"/>
        </a:xfrm>
      </p:grpSpPr>
      <p:grpSp>
        <p:nvGrpSpPr>
          <p:cNvPr id="2139" name="Google Shape;2139;p37"/>
          <p:cNvGrpSpPr/>
          <p:nvPr/>
        </p:nvGrpSpPr>
        <p:grpSpPr>
          <a:xfrm>
            <a:off x="7799282" y="2074226"/>
            <a:ext cx="1051274" cy="787312"/>
            <a:chOff x="3585475" y="1537675"/>
            <a:chExt cx="649175" cy="486175"/>
          </a:xfrm>
        </p:grpSpPr>
        <p:sp>
          <p:nvSpPr>
            <p:cNvPr id="2140" name="Google Shape;2140;p37"/>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7"/>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7"/>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7"/>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7"/>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7"/>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7"/>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7"/>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7"/>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7"/>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7"/>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7"/>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7"/>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7"/>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7"/>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7"/>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7"/>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7"/>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7"/>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7"/>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37"/>
          <p:cNvGrpSpPr/>
          <p:nvPr/>
        </p:nvGrpSpPr>
        <p:grpSpPr>
          <a:xfrm>
            <a:off x="293445" y="2074226"/>
            <a:ext cx="1051274" cy="787312"/>
            <a:chOff x="3585475" y="1537675"/>
            <a:chExt cx="649175" cy="486175"/>
          </a:xfrm>
        </p:grpSpPr>
        <p:sp>
          <p:nvSpPr>
            <p:cNvPr id="2161" name="Google Shape;2161;p37"/>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7"/>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7"/>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7"/>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7"/>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7"/>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7"/>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7"/>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7"/>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7"/>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7"/>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7"/>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7"/>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7"/>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7"/>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7"/>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7"/>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7"/>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7"/>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7"/>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1" name="Google Shape;2181;p37"/>
          <p:cNvSpPr/>
          <p:nvPr/>
        </p:nvSpPr>
        <p:spPr>
          <a:xfrm>
            <a:off x="3227875" y="4385403"/>
            <a:ext cx="2688246" cy="2688296"/>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 name="Google Shape;2182;p37"/>
          <p:cNvGrpSpPr/>
          <p:nvPr/>
        </p:nvGrpSpPr>
        <p:grpSpPr>
          <a:xfrm>
            <a:off x="2399960" y="871118"/>
            <a:ext cx="4287930" cy="3642388"/>
            <a:chOff x="4611450" y="3151300"/>
            <a:chExt cx="667725" cy="567200"/>
          </a:xfrm>
        </p:grpSpPr>
        <p:sp>
          <p:nvSpPr>
            <p:cNvPr id="2183" name="Google Shape;2183;p37"/>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7"/>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7"/>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7"/>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7"/>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7"/>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7"/>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7"/>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7"/>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7"/>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7"/>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7"/>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7"/>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6" name="Google Shape;2196;p37"/>
          <p:cNvSpPr/>
          <p:nvPr/>
        </p:nvSpPr>
        <p:spPr>
          <a:xfrm>
            <a:off x="3161643" y="-1861624"/>
            <a:ext cx="2820666" cy="2823640"/>
          </a:xfrm>
          <a:custGeom>
            <a:avLst/>
            <a:gdLst/>
            <a:ahLst/>
            <a:cxnLst/>
            <a:rect l="l" t="t" r="r" b="b"/>
            <a:pathLst>
              <a:path w="36979" h="37018" extrusionOk="0">
                <a:moveTo>
                  <a:pt x="18509" y="1"/>
                </a:moveTo>
                <a:lnTo>
                  <a:pt x="17533" y="40"/>
                </a:lnTo>
                <a:lnTo>
                  <a:pt x="16595" y="118"/>
                </a:lnTo>
                <a:lnTo>
                  <a:pt x="15697" y="235"/>
                </a:lnTo>
                <a:lnTo>
                  <a:pt x="14760" y="391"/>
                </a:lnTo>
                <a:lnTo>
                  <a:pt x="13862" y="586"/>
                </a:lnTo>
                <a:lnTo>
                  <a:pt x="13003" y="860"/>
                </a:lnTo>
                <a:lnTo>
                  <a:pt x="12144" y="1133"/>
                </a:lnTo>
                <a:lnTo>
                  <a:pt x="11285" y="1484"/>
                </a:lnTo>
                <a:lnTo>
                  <a:pt x="10465" y="1836"/>
                </a:lnTo>
                <a:lnTo>
                  <a:pt x="9684" y="2265"/>
                </a:lnTo>
                <a:lnTo>
                  <a:pt x="8903" y="2695"/>
                </a:lnTo>
                <a:lnTo>
                  <a:pt x="8161" y="3163"/>
                </a:lnTo>
                <a:lnTo>
                  <a:pt x="7419" y="3671"/>
                </a:lnTo>
                <a:lnTo>
                  <a:pt x="6755" y="4257"/>
                </a:lnTo>
                <a:lnTo>
                  <a:pt x="6053" y="4803"/>
                </a:lnTo>
                <a:lnTo>
                  <a:pt x="5428" y="5428"/>
                </a:lnTo>
                <a:lnTo>
                  <a:pt x="4803" y="6092"/>
                </a:lnTo>
                <a:lnTo>
                  <a:pt x="4217" y="6756"/>
                </a:lnTo>
                <a:lnTo>
                  <a:pt x="3671" y="7459"/>
                </a:lnTo>
                <a:lnTo>
                  <a:pt x="3163" y="8162"/>
                </a:lnTo>
                <a:lnTo>
                  <a:pt x="2695" y="8903"/>
                </a:lnTo>
                <a:lnTo>
                  <a:pt x="2226" y="9684"/>
                </a:lnTo>
                <a:lnTo>
                  <a:pt x="1836" y="10504"/>
                </a:lnTo>
                <a:lnTo>
                  <a:pt x="1445" y="11324"/>
                </a:lnTo>
                <a:lnTo>
                  <a:pt x="1133" y="12144"/>
                </a:lnTo>
                <a:lnTo>
                  <a:pt x="820" y="13003"/>
                </a:lnTo>
                <a:lnTo>
                  <a:pt x="586" y="13901"/>
                </a:lnTo>
                <a:lnTo>
                  <a:pt x="391" y="14800"/>
                </a:lnTo>
                <a:lnTo>
                  <a:pt x="235" y="15698"/>
                </a:lnTo>
                <a:lnTo>
                  <a:pt x="117" y="16635"/>
                </a:lnTo>
                <a:lnTo>
                  <a:pt x="39" y="17572"/>
                </a:lnTo>
                <a:lnTo>
                  <a:pt x="0" y="18509"/>
                </a:lnTo>
                <a:lnTo>
                  <a:pt x="39" y="19446"/>
                </a:lnTo>
                <a:lnTo>
                  <a:pt x="117" y="20383"/>
                </a:lnTo>
                <a:lnTo>
                  <a:pt x="235" y="21320"/>
                </a:lnTo>
                <a:lnTo>
                  <a:pt x="391" y="22219"/>
                </a:lnTo>
                <a:lnTo>
                  <a:pt x="586" y="23117"/>
                </a:lnTo>
                <a:lnTo>
                  <a:pt x="820" y="24015"/>
                </a:lnTo>
                <a:lnTo>
                  <a:pt x="1133" y="24874"/>
                </a:lnTo>
                <a:lnTo>
                  <a:pt x="1445" y="25694"/>
                </a:lnTo>
                <a:lnTo>
                  <a:pt x="1836" y="26514"/>
                </a:lnTo>
                <a:lnTo>
                  <a:pt x="2226" y="27334"/>
                </a:lnTo>
                <a:lnTo>
                  <a:pt x="2695" y="28115"/>
                </a:lnTo>
                <a:lnTo>
                  <a:pt x="3163" y="28857"/>
                </a:lnTo>
                <a:lnTo>
                  <a:pt x="3671" y="29559"/>
                </a:lnTo>
                <a:lnTo>
                  <a:pt x="4217" y="30262"/>
                </a:lnTo>
                <a:lnTo>
                  <a:pt x="4803" y="30926"/>
                </a:lnTo>
                <a:lnTo>
                  <a:pt x="5428" y="31590"/>
                </a:lnTo>
                <a:lnTo>
                  <a:pt x="6053" y="32215"/>
                </a:lnTo>
                <a:lnTo>
                  <a:pt x="6755" y="32761"/>
                </a:lnTo>
                <a:lnTo>
                  <a:pt x="7419" y="33347"/>
                </a:lnTo>
                <a:lnTo>
                  <a:pt x="8161" y="33855"/>
                </a:lnTo>
                <a:lnTo>
                  <a:pt x="8903" y="34323"/>
                </a:lnTo>
                <a:lnTo>
                  <a:pt x="9684" y="34753"/>
                </a:lnTo>
                <a:lnTo>
                  <a:pt x="10465" y="35182"/>
                </a:lnTo>
                <a:lnTo>
                  <a:pt x="11285" y="35534"/>
                </a:lnTo>
                <a:lnTo>
                  <a:pt x="12144" y="35885"/>
                </a:lnTo>
                <a:lnTo>
                  <a:pt x="13003" y="36158"/>
                </a:lnTo>
                <a:lnTo>
                  <a:pt x="13862" y="36432"/>
                </a:lnTo>
                <a:lnTo>
                  <a:pt x="14760" y="36627"/>
                </a:lnTo>
                <a:lnTo>
                  <a:pt x="15697" y="36783"/>
                </a:lnTo>
                <a:lnTo>
                  <a:pt x="16595" y="36900"/>
                </a:lnTo>
                <a:lnTo>
                  <a:pt x="17533" y="36978"/>
                </a:lnTo>
                <a:lnTo>
                  <a:pt x="18509" y="37018"/>
                </a:lnTo>
                <a:lnTo>
                  <a:pt x="19446" y="36978"/>
                </a:lnTo>
                <a:lnTo>
                  <a:pt x="20383" y="36900"/>
                </a:lnTo>
                <a:lnTo>
                  <a:pt x="21320" y="36783"/>
                </a:lnTo>
                <a:lnTo>
                  <a:pt x="22218" y="36627"/>
                </a:lnTo>
                <a:lnTo>
                  <a:pt x="23116" y="36432"/>
                </a:lnTo>
                <a:lnTo>
                  <a:pt x="24015" y="36158"/>
                </a:lnTo>
                <a:lnTo>
                  <a:pt x="24874" y="35885"/>
                </a:lnTo>
                <a:lnTo>
                  <a:pt x="25694" y="35534"/>
                </a:lnTo>
                <a:lnTo>
                  <a:pt x="26514" y="35182"/>
                </a:lnTo>
                <a:lnTo>
                  <a:pt x="27334" y="34753"/>
                </a:lnTo>
                <a:lnTo>
                  <a:pt x="28075" y="34323"/>
                </a:lnTo>
                <a:lnTo>
                  <a:pt x="28856" y="33855"/>
                </a:lnTo>
                <a:lnTo>
                  <a:pt x="29559" y="33347"/>
                </a:lnTo>
                <a:lnTo>
                  <a:pt x="30262" y="32761"/>
                </a:lnTo>
                <a:lnTo>
                  <a:pt x="30926" y="32215"/>
                </a:lnTo>
                <a:lnTo>
                  <a:pt x="31590" y="31590"/>
                </a:lnTo>
                <a:lnTo>
                  <a:pt x="32175" y="30926"/>
                </a:lnTo>
                <a:lnTo>
                  <a:pt x="32761" y="30262"/>
                </a:lnTo>
                <a:lnTo>
                  <a:pt x="33308" y="29559"/>
                </a:lnTo>
                <a:lnTo>
                  <a:pt x="33855" y="28857"/>
                </a:lnTo>
                <a:lnTo>
                  <a:pt x="34323" y="28115"/>
                </a:lnTo>
                <a:lnTo>
                  <a:pt x="34753" y="27334"/>
                </a:lnTo>
                <a:lnTo>
                  <a:pt x="35182" y="26514"/>
                </a:lnTo>
                <a:lnTo>
                  <a:pt x="35534" y="25694"/>
                </a:lnTo>
                <a:lnTo>
                  <a:pt x="35885" y="24874"/>
                </a:lnTo>
                <a:lnTo>
                  <a:pt x="36158" y="24015"/>
                </a:lnTo>
                <a:lnTo>
                  <a:pt x="36432" y="23117"/>
                </a:lnTo>
                <a:lnTo>
                  <a:pt x="36627" y="22219"/>
                </a:lnTo>
                <a:lnTo>
                  <a:pt x="36783" y="21320"/>
                </a:lnTo>
                <a:lnTo>
                  <a:pt x="36900" y="20383"/>
                </a:lnTo>
                <a:lnTo>
                  <a:pt x="36978" y="19446"/>
                </a:lnTo>
                <a:lnTo>
                  <a:pt x="36978" y="18509"/>
                </a:lnTo>
                <a:lnTo>
                  <a:pt x="36978" y="17572"/>
                </a:lnTo>
                <a:lnTo>
                  <a:pt x="36900" y="16635"/>
                </a:lnTo>
                <a:lnTo>
                  <a:pt x="36783" y="15698"/>
                </a:lnTo>
                <a:lnTo>
                  <a:pt x="36627" y="14800"/>
                </a:lnTo>
                <a:lnTo>
                  <a:pt x="36432" y="13901"/>
                </a:lnTo>
                <a:lnTo>
                  <a:pt x="36158" y="13003"/>
                </a:lnTo>
                <a:lnTo>
                  <a:pt x="35885" y="12144"/>
                </a:lnTo>
                <a:lnTo>
                  <a:pt x="35534" y="11324"/>
                </a:lnTo>
                <a:lnTo>
                  <a:pt x="35182" y="10504"/>
                </a:lnTo>
                <a:lnTo>
                  <a:pt x="34753" y="9684"/>
                </a:lnTo>
                <a:lnTo>
                  <a:pt x="34323" y="8903"/>
                </a:lnTo>
                <a:lnTo>
                  <a:pt x="33855" y="8162"/>
                </a:lnTo>
                <a:lnTo>
                  <a:pt x="33308" y="7459"/>
                </a:lnTo>
                <a:lnTo>
                  <a:pt x="32761" y="6756"/>
                </a:lnTo>
                <a:lnTo>
                  <a:pt x="32175" y="6092"/>
                </a:lnTo>
                <a:lnTo>
                  <a:pt x="31590" y="5428"/>
                </a:lnTo>
                <a:lnTo>
                  <a:pt x="30926" y="4803"/>
                </a:lnTo>
                <a:lnTo>
                  <a:pt x="30262" y="4257"/>
                </a:lnTo>
                <a:lnTo>
                  <a:pt x="29559" y="3671"/>
                </a:lnTo>
                <a:lnTo>
                  <a:pt x="28856" y="3163"/>
                </a:lnTo>
                <a:lnTo>
                  <a:pt x="28075" y="2695"/>
                </a:lnTo>
                <a:lnTo>
                  <a:pt x="27334" y="2265"/>
                </a:lnTo>
                <a:lnTo>
                  <a:pt x="26514" y="1836"/>
                </a:lnTo>
                <a:lnTo>
                  <a:pt x="25694" y="1484"/>
                </a:lnTo>
                <a:lnTo>
                  <a:pt x="24874" y="1133"/>
                </a:lnTo>
                <a:lnTo>
                  <a:pt x="24015" y="860"/>
                </a:lnTo>
                <a:lnTo>
                  <a:pt x="23116" y="586"/>
                </a:lnTo>
                <a:lnTo>
                  <a:pt x="22218" y="391"/>
                </a:lnTo>
                <a:lnTo>
                  <a:pt x="21320" y="235"/>
                </a:lnTo>
                <a:lnTo>
                  <a:pt x="20383" y="118"/>
                </a:lnTo>
                <a:lnTo>
                  <a:pt x="19446" y="40"/>
                </a:lnTo>
                <a:lnTo>
                  <a:pt x="18509" y="1"/>
                </a:lnTo>
                <a:close/>
              </a:path>
            </a:pathLst>
          </a:custGeom>
          <a:solidFill>
            <a:srgbClr val="FF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dirty="0" smtClean="0"/>
              <a:t>Click to edit Master title style</a:t>
            </a:r>
            <a:endParaRPr lang="en-IN" dirty="0"/>
          </a:p>
        </p:txBody>
      </p:sp>
      <p:sp>
        <p:nvSpPr>
          <p:cNvPr id="3" name="Content Placeholder 2"/>
          <p:cNvSpPr>
            <a:spLocks noGrp="1"/>
          </p:cNvSpPr>
          <p:nvPr>
            <p:ph idx="1"/>
          </p:nvPr>
        </p:nvSpPr>
        <p:spPr>
          <a:ln>
            <a:noFill/>
          </a:ln>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Rectangle 6"/>
          <p:cNvSpPr>
            <a:spLocks noGrp="1" noChangeArrowheads="1"/>
          </p:cNvSpPr>
          <p:nvPr>
            <p:ph type="sldNum" sz="quarter" idx="4"/>
          </p:nvPr>
        </p:nvSpPr>
        <p:spPr>
          <a:xfrm>
            <a:off x="4953000" y="4629150"/>
            <a:ext cx="4343400" cy="228600"/>
          </a:xfrm>
          <a:prstGeom prst="rect">
            <a:avLst/>
          </a:prstGeom>
          <a:ln/>
        </p:spPr>
        <p:txBody>
          <a:bodyPr/>
          <a:lstStyle>
            <a:lvl1pPr>
              <a:defRPr/>
            </a:lvl1pPr>
          </a:lstStyle>
          <a:p>
            <a:pPr>
              <a:defRPr/>
            </a:pPr>
            <a:r>
              <a:rPr lang="en-US" dirty="0" smtClean="0"/>
              <a:t>www.pantechsolutions.net</a:t>
            </a:r>
          </a:p>
          <a:p>
            <a:pPr>
              <a:defRPr/>
            </a:pPr>
            <a:r>
              <a:rPr lang="en-US" dirty="0" smtClean="0"/>
              <a:t>For learning hub visit  learn.pantechsolutions.net </a:t>
            </a:r>
            <a:endParaRPr lang="en-US" dirty="0"/>
          </a:p>
        </p:txBody>
      </p:sp>
    </p:spTree>
    <p:extLst>
      <p:ext uri="{BB962C8B-B14F-4D97-AF65-F5344CB8AC3E}">
        <p14:creationId xmlns:p14="http://schemas.microsoft.com/office/powerpoint/2010/main" val="2669095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1pPr>
            <a:lvl2pPr lvl="1"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2pPr>
            <a:lvl3pPr lvl="2"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3pPr>
            <a:lvl4pPr lvl="3"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4pPr>
            <a:lvl5pPr lvl="4"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5pPr>
            <a:lvl6pPr lvl="5"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6pPr>
            <a:lvl7pPr lvl="6"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7pPr>
            <a:lvl8pPr lvl="7"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8pPr>
            <a:lvl9pPr lvl="8"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72" r:id="rId3"/>
    <p:sldLayoutId id="2147483681" r:id="rId4"/>
    <p:sldLayoutId id="2147483682" r:id="rId5"/>
    <p:sldLayoutId id="2147483683" r:id="rId6"/>
    <p:sldLayoutId id="2147483687"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04"/>
        <p:cNvGrpSpPr/>
        <p:nvPr/>
      </p:nvGrpSpPr>
      <p:grpSpPr>
        <a:xfrm>
          <a:off x="0" y="0"/>
          <a:ext cx="0" cy="0"/>
          <a:chOff x="0" y="0"/>
          <a:chExt cx="0" cy="0"/>
        </a:xfrm>
      </p:grpSpPr>
      <p:sp>
        <p:nvSpPr>
          <p:cNvPr id="2205" name="Google Shape;2205;p40"/>
          <p:cNvSpPr txBox="1">
            <a:spLocks noGrp="1"/>
          </p:cNvSpPr>
          <p:nvPr>
            <p:ph type="ctrTitle"/>
          </p:nvPr>
        </p:nvSpPr>
        <p:spPr>
          <a:xfrm>
            <a:off x="1873037" y="312994"/>
            <a:ext cx="6736302" cy="2616300"/>
          </a:xfrm>
          <a:prstGeom prst="rect">
            <a:avLst/>
          </a:prstGeom>
        </p:spPr>
        <p:txBody>
          <a:bodyPr spcFirstLastPara="1" wrap="square" lIns="91425" tIns="91425" rIns="91425" bIns="91425" anchor="ctr" anchorCtr="0">
            <a:noAutofit/>
          </a:bodyPr>
          <a:lstStyle/>
          <a:p>
            <a:pPr lvl="0"/>
            <a:r>
              <a:rPr lang="en-US" sz="4000" dirty="0" smtClean="0"/>
              <a:t>Temperature Monitoring using  LoRA </a:t>
            </a:r>
            <a:endParaRPr sz="4000" dirty="0"/>
          </a:p>
        </p:txBody>
      </p:sp>
      <p:sp>
        <p:nvSpPr>
          <p:cNvPr id="2206" name="Google Shape;2206;p40"/>
          <p:cNvSpPr txBox="1">
            <a:spLocks noGrp="1"/>
          </p:cNvSpPr>
          <p:nvPr>
            <p:ph type="subTitle" idx="1"/>
          </p:nvPr>
        </p:nvSpPr>
        <p:spPr>
          <a:xfrm>
            <a:off x="3241963" y="3620121"/>
            <a:ext cx="5140037" cy="475800"/>
          </a:xfrm>
          <a:prstGeom prst="rect">
            <a:avLst/>
          </a:prstGeom>
        </p:spPr>
        <p:txBody>
          <a:bodyPr spcFirstLastPara="1" wrap="square" lIns="91425" tIns="91425" rIns="91425" bIns="91425" anchor="ctr" anchorCtr="0">
            <a:noAutofit/>
          </a:bodyPr>
          <a:lstStyle/>
          <a:p>
            <a:pPr marL="0" lvl="0" indent="0"/>
            <a:r>
              <a:rPr lang="en" sz="1600" dirty="0"/>
              <a:t>EMBEDDED SYSTEM </a:t>
            </a:r>
            <a:r>
              <a:rPr lang="en" sz="1600" dirty="0" smtClean="0"/>
              <a:t>DESIGN &amp; IoT-Master Class</a:t>
            </a:r>
            <a:endParaRPr sz="1600" dirty="0"/>
          </a:p>
        </p:txBody>
      </p:sp>
      <p:sp>
        <p:nvSpPr>
          <p:cNvPr id="2208" name="Google Shape;2208;p40"/>
          <p:cNvSpPr/>
          <p:nvPr/>
        </p:nvSpPr>
        <p:spPr>
          <a:xfrm flipH="1">
            <a:off x="-77280" y="4354934"/>
            <a:ext cx="2785365" cy="2785308"/>
          </a:xfrm>
          <a:custGeom>
            <a:avLst/>
            <a:gdLst/>
            <a:ahLst/>
            <a:cxnLst/>
            <a:rect l="l" t="t" r="r" b="b"/>
            <a:pathLst>
              <a:path w="48967" h="48966" extrusionOk="0">
                <a:moveTo>
                  <a:pt x="24484" y="0"/>
                </a:moveTo>
                <a:lnTo>
                  <a:pt x="23234" y="39"/>
                </a:lnTo>
                <a:lnTo>
                  <a:pt x="21985" y="117"/>
                </a:lnTo>
                <a:lnTo>
                  <a:pt x="20774" y="274"/>
                </a:lnTo>
                <a:lnTo>
                  <a:pt x="19564" y="508"/>
                </a:lnTo>
                <a:lnTo>
                  <a:pt x="18392" y="781"/>
                </a:lnTo>
                <a:lnTo>
                  <a:pt x="17221" y="1094"/>
                </a:lnTo>
                <a:lnTo>
                  <a:pt x="16088" y="1484"/>
                </a:lnTo>
                <a:lnTo>
                  <a:pt x="14956" y="1914"/>
                </a:lnTo>
                <a:lnTo>
                  <a:pt x="13902" y="2421"/>
                </a:lnTo>
                <a:lnTo>
                  <a:pt x="12848" y="2968"/>
                </a:lnTo>
                <a:lnTo>
                  <a:pt x="11793" y="3554"/>
                </a:lnTo>
                <a:lnTo>
                  <a:pt x="10817" y="4178"/>
                </a:lnTo>
                <a:lnTo>
                  <a:pt x="9841" y="4881"/>
                </a:lnTo>
                <a:lnTo>
                  <a:pt x="8943" y="5584"/>
                </a:lnTo>
                <a:lnTo>
                  <a:pt x="8045" y="6365"/>
                </a:lnTo>
                <a:lnTo>
                  <a:pt x="7186" y="7185"/>
                </a:lnTo>
                <a:lnTo>
                  <a:pt x="6366" y="8005"/>
                </a:lnTo>
                <a:lnTo>
                  <a:pt x="5624" y="8903"/>
                </a:lnTo>
                <a:lnTo>
                  <a:pt x="4882" y="9840"/>
                </a:lnTo>
                <a:lnTo>
                  <a:pt x="4179" y="10777"/>
                </a:lnTo>
                <a:lnTo>
                  <a:pt x="3554" y="11793"/>
                </a:lnTo>
                <a:lnTo>
                  <a:pt x="2968" y="12808"/>
                </a:lnTo>
                <a:lnTo>
                  <a:pt x="2422" y="13862"/>
                </a:lnTo>
                <a:lnTo>
                  <a:pt x="1953" y="14955"/>
                </a:lnTo>
                <a:lnTo>
                  <a:pt x="1485" y="16049"/>
                </a:lnTo>
                <a:lnTo>
                  <a:pt x="1133" y="17181"/>
                </a:lnTo>
                <a:lnTo>
                  <a:pt x="782" y="18353"/>
                </a:lnTo>
                <a:lnTo>
                  <a:pt x="508" y="19563"/>
                </a:lnTo>
                <a:lnTo>
                  <a:pt x="313" y="20734"/>
                </a:lnTo>
                <a:lnTo>
                  <a:pt x="157" y="21984"/>
                </a:lnTo>
                <a:lnTo>
                  <a:pt x="40" y="23234"/>
                </a:lnTo>
                <a:lnTo>
                  <a:pt x="1" y="24483"/>
                </a:lnTo>
                <a:lnTo>
                  <a:pt x="40" y="25733"/>
                </a:lnTo>
                <a:lnTo>
                  <a:pt x="157" y="26982"/>
                </a:lnTo>
                <a:lnTo>
                  <a:pt x="313" y="28193"/>
                </a:lnTo>
                <a:lnTo>
                  <a:pt x="508" y="29403"/>
                </a:lnTo>
                <a:lnTo>
                  <a:pt x="782" y="30613"/>
                </a:lnTo>
                <a:lnTo>
                  <a:pt x="1133" y="31746"/>
                </a:lnTo>
                <a:lnTo>
                  <a:pt x="1485" y="32917"/>
                </a:lnTo>
                <a:lnTo>
                  <a:pt x="1953" y="34011"/>
                </a:lnTo>
                <a:lnTo>
                  <a:pt x="2422" y="35104"/>
                </a:lnTo>
                <a:lnTo>
                  <a:pt x="2968" y="36158"/>
                </a:lnTo>
                <a:lnTo>
                  <a:pt x="3554" y="37173"/>
                </a:lnTo>
                <a:lnTo>
                  <a:pt x="4179" y="38150"/>
                </a:lnTo>
                <a:lnTo>
                  <a:pt x="4882" y="39126"/>
                </a:lnTo>
                <a:lnTo>
                  <a:pt x="5624" y="40063"/>
                </a:lnTo>
                <a:lnTo>
                  <a:pt x="6366" y="40922"/>
                </a:lnTo>
                <a:lnTo>
                  <a:pt x="7186" y="41781"/>
                </a:lnTo>
                <a:lnTo>
                  <a:pt x="8045" y="42601"/>
                </a:lnTo>
                <a:lnTo>
                  <a:pt x="8943" y="43382"/>
                </a:lnTo>
                <a:lnTo>
                  <a:pt x="9841" y="44085"/>
                </a:lnTo>
                <a:lnTo>
                  <a:pt x="10817" y="44788"/>
                </a:lnTo>
                <a:lnTo>
                  <a:pt x="11793" y="45412"/>
                </a:lnTo>
                <a:lnTo>
                  <a:pt x="12848" y="45998"/>
                </a:lnTo>
                <a:lnTo>
                  <a:pt x="13902" y="46545"/>
                </a:lnTo>
                <a:lnTo>
                  <a:pt x="14956" y="47052"/>
                </a:lnTo>
                <a:lnTo>
                  <a:pt x="16088" y="47482"/>
                </a:lnTo>
                <a:lnTo>
                  <a:pt x="17221" y="47872"/>
                </a:lnTo>
                <a:lnTo>
                  <a:pt x="18392" y="48185"/>
                </a:lnTo>
                <a:lnTo>
                  <a:pt x="19564" y="48458"/>
                </a:lnTo>
                <a:lnTo>
                  <a:pt x="20774" y="48692"/>
                </a:lnTo>
                <a:lnTo>
                  <a:pt x="21985" y="48849"/>
                </a:lnTo>
                <a:lnTo>
                  <a:pt x="23234" y="48927"/>
                </a:lnTo>
                <a:lnTo>
                  <a:pt x="24484" y="48966"/>
                </a:lnTo>
                <a:lnTo>
                  <a:pt x="25772" y="48927"/>
                </a:lnTo>
                <a:lnTo>
                  <a:pt x="26983" y="48849"/>
                </a:lnTo>
                <a:lnTo>
                  <a:pt x="28232" y="48692"/>
                </a:lnTo>
                <a:lnTo>
                  <a:pt x="29443" y="48458"/>
                </a:lnTo>
                <a:lnTo>
                  <a:pt x="30614" y="48185"/>
                </a:lnTo>
                <a:lnTo>
                  <a:pt x="31786" y="47872"/>
                </a:lnTo>
                <a:lnTo>
                  <a:pt x="32918" y="47482"/>
                </a:lnTo>
                <a:lnTo>
                  <a:pt x="34011" y="47052"/>
                </a:lnTo>
                <a:lnTo>
                  <a:pt x="35105" y="46545"/>
                </a:lnTo>
                <a:lnTo>
                  <a:pt x="36159" y="45998"/>
                </a:lnTo>
                <a:lnTo>
                  <a:pt x="37174" y="45412"/>
                </a:lnTo>
                <a:lnTo>
                  <a:pt x="38189" y="44788"/>
                </a:lnTo>
                <a:lnTo>
                  <a:pt x="39127" y="44085"/>
                </a:lnTo>
                <a:lnTo>
                  <a:pt x="40064" y="43382"/>
                </a:lnTo>
                <a:lnTo>
                  <a:pt x="40962" y="42601"/>
                </a:lnTo>
                <a:lnTo>
                  <a:pt x="41821" y="41781"/>
                </a:lnTo>
                <a:lnTo>
                  <a:pt x="42602" y="40922"/>
                </a:lnTo>
                <a:lnTo>
                  <a:pt x="43383" y="40063"/>
                </a:lnTo>
                <a:lnTo>
                  <a:pt x="44125" y="39126"/>
                </a:lnTo>
                <a:lnTo>
                  <a:pt x="44788" y="38150"/>
                </a:lnTo>
                <a:lnTo>
                  <a:pt x="45452" y="37173"/>
                </a:lnTo>
                <a:lnTo>
                  <a:pt x="46038" y="36158"/>
                </a:lnTo>
                <a:lnTo>
                  <a:pt x="46546" y="35104"/>
                </a:lnTo>
                <a:lnTo>
                  <a:pt x="47053" y="34011"/>
                </a:lnTo>
                <a:lnTo>
                  <a:pt x="47483" y="32917"/>
                </a:lnTo>
                <a:lnTo>
                  <a:pt x="47873" y="31746"/>
                </a:lnTo>
                <a:lnTo>
                  <a:pt x="48225" y="30613"/>
                </a:lnTo>
                <a:lnTo>
                  <a:pt x="48498" y="29403"/>
                </a:lnTo>
                <a:lnTo>
                  <a:pt x="48693" y="28193"/>
                </a:lnTo>
                <a:lnTo>
                  <a:pt x="48849" y="26982"/>
                </a:lnTo>
                <a:lnTo>
                  <a:pt x="48966" y="25733"/>
                </a:lnTo>
                <a:lnTo>
                  <a:pt x="48966" y="24483"/>
                </a:lnTo>
                <a:lnTo>
                  <a:pt x="48966" y="23234"/>
                </a:lnTo>
                <a:lnTo>
                  <a:pt x="48849" y="21984"/>
                </a:lnTo>
                <a:lnTo>
                  <a:pt x="48693" y="20734"/>
                </a:lnTo>
                <a:lnTo>
                  <a:pt x="48498" y="19563"/>
                </a:lnTo>
                <a:lnTo>
                  <a:pt x="48225" y="18353"/>
                </a:lnTo>
                <a:lnTo>
                  <a:pt x="47873" y="17181"/>
                </a:lnTo>
                <a:lnTo>
                  <a:pt x="47483" y="16049"/>
                </a:lnTo>
                <a:lnTo>
                  <a:pt x="47053" y="14955"/>
                </a:lnTo>
                <a:lnTo>
                  <a:pt x="46546" y="13862"/>
                </a:lnTo>
                <a:lnTo>
                  <a:pt x="46038" y="12808"/>
                </a:lnTo>
                <a:lnTo>
                  <a:pt x="45452" y="11793"/>
                </a:lnTo>
                <a:lnTo>
                  <a:pt x="44788" y="10777"/>
                </a:lnTo>
                <a:lnTo>
                  <a:pt x="44125" y="9840"/>
                </a:lnTo>
                <a:lnTo>
                  <a:pt x="43383" y="8903"/>
                </a:lnTo>
                <a:lnTo>
                  <a:pt x="42602" y="8005"/>
                </a:lnTo>
                <a:lnTo>
                  <a:pt x="41821" y="7185"/>
                </a:lnTo>
                <a:lnTo>
                  <a:pt x="40962" y="6365"/>
                </a:lnTo>
                <a:lnTo>
                  <a:pt x="40064" y="5584"/>
                </a:lnTo>
                <a:lnTo>
                  <a:pt x="39127" y="4881"/>
                </a:lnTo>
                <a:lnTo>
                  <a:pt x="38189" y="4178"/>
                </a:lnTo>
                <a:lnTo>
                  <a:pt x="37174" y="3554"/>
                </a:lnTo>
                <a:lnTo>
                  <a:pt x="36159" y="2968"/>
                </a:lnTo>
                <a:lnTo>
                  <a:pt x="35105" y="2421"/>
                </a:lnTo>
                <a:lnTo>
                  <a:pt x="34011" y="1914"/>
                </a:lnTo>
                <a:lnTo>
                  <a:pt x="32918" y="1484"/>
                </a:lnTo>
                <a:lnTo>
                  <a:pt x="31786" y="1094"/>
                </a:lnTo>
                <a:lnTo>
                  <a:pt x="30614" y="781"/>
                </a:lnTo>
                <a:lnTo>
                  <a:pt x="29443" y="508"/>
                </a:lnTo>
                <a:lnTo>
                  <a:pt x="28232" y="274"/>
                </a:lnTo>
                <a:lnTo>
                  <a:pt x="26983" y="117"/>
                </a:lnTo>
                <a:lnTo>
                  <a:pt x="25772" y="39"/>
                </a:lnTo>
                <a:lnTo>
                  <a:pt x="244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9" name="Google Shape;2209;p40"/>
          <p:cNvGrpSpPr/>
          <p:nvPr/>
        </p:nvGrpSpPr>
        <p:grpSpPr>
          <a:xfrm flipH="1">
            <a:off x="-352355" y="3454401"/>
            <a:ext cx="1051274" cy="787312"/>
            <a:chOff x="3585475" y="1537675"/>
            <a:chExt cx="649175" cy="486175"/>
          </a:xfrm>
        </p:grpSpPr>
        <p:sp>
          <p:nvSpPr>
            <p:cNvPr id="2210" name="Google Shape;2210;p40"/>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0"/>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0"/>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0"/>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0"/>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0"/>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0"/>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0"/>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0"/>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0"/>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0"/>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0"/>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 name="Google Shape;2230;p40"/>
          <p:cNvGrpSpPr/>
          <p:nvPr/>
        </p:nvGrpSpPr>
        <p:grpSpPr>
          <a:xfrm flipH="1">
            <a:off x="197795" y="211850"/>
            <a:ext cx="656180" cy="633875"/>
            <a:chOff x="2556550" y="3309450"/>
            <a:chExt cx="545725" cy="527175"/>
          </a:xfrm>
        </p:grpSpPr>
        <p:sp>
          <p:nvSpPr>
            <p:cNvPr id="2231" name="Google Shape;2231;p40"/>
            <p:cNvSpPr/>
            <p:nvPr/>
          </p:nvSpPr>
          <p:spPr>
            <a:xfrm>
              <a:off x="2556550" y="3440250"/>
              <a:ext cx="396375" cy="396375"/>
            </a:xfrm>
            <a:custGeom>
              <a:avLst/>
              <a:gdLst/>
              <a:ahLst/>
              <a:cxnLst/>
              <a:rect l="l" t="t" r="r" b="b"/>
              <a:pathLst>
                <a:path w="15855" h="15855" extrusionOk="0">
                  <a:moveTo>
                    <a:pt x="1" y="1"/>
                  </a:moveTo>
                  <a:lnTo>
                    <a:pt x="1" y="15854"/>
                  </a:lnTo>
                  <a:lnTo>
                    <a:pt x="15854" y="15854"/>
                  </a:lnTo>
                  <a:lnTo>
                    <a:pt x="158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2704950" y="3309450"/>
              <a:ext cx="397325" cy="396350"/>
            </a:xfrm>
            <a:custGeom>
              <a:avLst/>
              <a:gdLst/>
              <a:ahLst/>
              <a:cxnLst/>
              <a:rect l="l" t="t" r="r" b="b"/>
              <a:pathLst>
                <a:path w="15893" h="15854" fill="none" extrusionOk="0">
                  <a:moveTo>
                    <a:pt x="15893" y="15854"/>
                  </a:moveTo>
                  <a:lnTo>
                    <a:pt x="0" y="15854"/>
                  </a:lnTo>
                  <a:lnTo>
                    <a:pt x="0" y="0"/>
                  </a:lnTo>
                  <a:lnTo>
                    <a:pt x="15893" y="0"/>
                  </a:lnTo>
                  <a:lnTo>
                    <a:pt x="15893" y="15854"/>
                  </a:lnTo>
                  <a:close/>
                </a:path>
              </a:pathLst>
            </a:custGeom>
            <a:noFill/>
            <a:ln w="1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3" name="Google Shape;2233;p40"/>
          <p:cNvSpPr/>
          <p:nvPr/>
        </p:nvSpPr>
        <p:spPr>
          <a:xfrm>
            <a:off x="7424746" y="369925"/>
            <a:ext cx="1719000" cy="47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accent4"/>
                </a:solidFill>
                <a:latin typeface="Montserrat" panose="00000500000000000000" pitchFamily="2" charset="0"/>
                <a:ea typeface="Karla Regular"/>
                <a:cs typeface="Karla Regular"/>
                <a:sym typeface="Karla Regular"/>
              </a:rPr>
              <a:t>         </a:t>
            </a:r>
            <a:r>
              <a:rPr lang="en" sz="1800" b="1" smtClean="0">
                <a:solidFill>
                  <a:schemeClr val="accent4"/>
                </a:solidFill>
                <a:latin typeface="Montserrat" panose="00000500000000000000" pitchFamily="2" charset="0"/>
                <a:ea typeface="Karla Regular"/>
                <a:cs typeface="Karla Regular"/>
                <a:sym typeface="Karla Regular"/>
              </a:rPr>
              <a:t>DAY 19</a:t>
            </a:r>
            <a:endParaRPr sz="100" b="1" dirty="0">
              <a:latin typeface="Montserrat" panose="00000500000000000000" pitchFamily="2" charset="0"/>
            </a:endParaRPr>
          </a:p>
        </p:txBody>
      </p:sp>
      <p:pic>
        <p:nvPicPr>
          <p:cNvPr id="2" name="Picture 1"/>
          <p:cNvPicPr>
            <a:picLocks noChangeAspect="1"/>
          </p:cNvPicPr>
          <p:nvPr/>
        </p:nvPicPr>
        <p:blipFill>
          <a:blip r:embed="rId3"/>
          <a:stretch>
            <a:fillRect/>
          </a:stretch>
        </p:blipFill>
        <p:spPr>
          <a:xfrm>
            <a:off x="698919" y="1070028"/>
            <a:ext cx="1174118" cy="1102233"/>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572700"/>
          </a:xfrm>
        </p:spPr>
        <p:txBody>
          <a:bodyPr/>
          <a:lstStyle/>
          <a:p>
            <a:r>
              <a:rPr lang="en-US" dirty="0" smtClean="0">
                <a:solidFill>
                  <a:srgbClr val="FF0000"/>
                </a:solidFill>
              </a:rPr>
              <a:t>What is DHT11</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700" y="1005253"/>
            <a:ext cx="2251391" cy="2366530"/>
          </a:xfrm>
          <a:prstGeom prst="rect">
            <a:avLst/>
          </a:prstGeom>
        </p:spPr>
      </p:pic>
      <p:sp>
        <p:nvSpPr>
          <p:cNvPr id="6" name="Rectangle 5"/>
          <p:cNvSpPr/>
          <p:nvPr/>
        </p:nvSpPr>
        <p:spPr>
          <a:xfrm>
            <a:off x="152401" y="3804336"/>
            <a:ext cx="8298872" cy="1169551"/>
          </a:xfrm>
          <a:prstGeom prst="rect">
            <a:avLst/>
          </a:prstGeom>
        </p:spPr>
        <p:txBody>
          <a:bodyPr wrap="square">
            <a:spAutoFit/>
          </a:bodyPr>
          <a:lstStyle/>
          <a:p>
            <a:pPr marL="285750" indent="-285750">
              <a:buFont typeface="Wingdings" panose="05000000000000000000" pitchFamily="2" charset="2"/>
              <a:buChar char="§"/>
            </a:pPr>
            <a:r>
              <a:rPr lang="en-US" dirty="0">
                <a:latin typeface="Roboto" panose="02000000000000000000" pitchFamily="2" charset="0"/>
              </a:rPr>
              <a:t>DHT11 is a single wire digital humidity and temperature sensor, which provides humidity and temperature values serially.</a:t>
            </a:r>
          </a:p>
          <a:p>
            <a:pPr marL="285750" indent="-285750">
              <a:buFont typeface="Wingdings" panose="05000000000000000000" pitchFamily="2" charset="2"/>
              <a:buChar char="§"/>
            </a:pPr>
            <a:r>
              <a:rPr lang="en-US" dirty="0">
                <a:latin typeface="Roboto" panose="02000000000000000000" pitchFamily="2" charset="0"/>
              </a:rPr>
              <a:t>It can measure relative humidity in percentage (20 to 90% RH) and temperature in degree Celsius in the range of 0 to 50°C.</a:t>
            </a:r>
          </a:p>
          <a:p>
            <a:pPr marL="285750" indent="-285750">
              <a:buFont typeface="Wingdings" panose="05000000000000000000" pitchFamily="2" charset="2"/>
              <a:buChar char="§"/>
            </a:pPr>
            <a:r>
              <a:rPr lang="en-US" dirty="0">
                <a:latin typeface="Roboto" panose="02000000000000000000" pitchFamily="2" charset="0"/>
              </a:rPr>
              <a:t>It has 4 pins of which 2 pins are used for supply, 1 is not used and the last one is used for data.</a:t>
            </a:r>
          </a:p>
        </p:txBody>
      </p:sp>
      <p:pic>
        <p:nvPicPr>
          <p:cNvPr id="7" name="Picture 6"/>
          <p:cNvPicPr>
            <a:picLocks noChangeAspect="1"/>
          </p:cNvPicPr>
          <p:nvPr/>
        </p:nvPicPr>
        <p:blipFill>
          <a:blip r:embed="rId3"/>
          <a:stretch>
            <a:fillRect/>
          </a:stretch>
        </p:blipFill>
        <p:spPr>
          <a:xfrm>
            <a:off x="2687124" y="1004353"/>
            <a:ext cx="2390567" cy="2367429"/>
          </a:xfrm>
          <a:prstGeom prst="rect">
            <a:avLst/>
          </a:prstGeom>
        </p:spPr>
      </p:pic>
      <p:pic>
        <p:nvPicPr>
          <p:cNvPr id="8" name="Picture 7"/>
          <p:cNvPicPr>
            <a:picLocks noChangeAspect="1"/>
          </p:cNvPicPr>
          <p:nvPr/>
        </p:nvPicPr>
        <p:blipFill>
          <a:blip r:embed="rId4"/>
          <a:stretch>
            <a:fillRect/>
          </a:stretch>
        </p:blipFill>
        <p:spPr>
          <a:xfrm>
            <a:off x="5307558" y="1004353"/>
            <a:ext cx="2721151" cy="2367429"/>
          </a:xfrm>
          <a:prstGeom prst="rect">
            <a:avLst/>
          </a:prstGeom>
        </p:spPr>
      </p:pic>
    </p:spTree>
    <p:extLst>
      <p:ext uri="{BB962C8B-B14F-4D97-AF65-F5344CB8AC3E}">
        <p14:creationId xmlns:p14="http://schemas.microsoft.com/office/powerpoint/2010/main" val="2824868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FF0000"/>
                </a:solidFill>
              </a:rPr>
              <a:t>What is LORA</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700" y="1212850"/>
            <a:ext cx="8079424" cy="341630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1979208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FF0000"/>
                </a:solidFill>
              </a:rPr>
              <a:t>LORA Frequency Bands</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150" y="1165569"/>
            <a:ext cx="8521700" cy="3390211"/>
          </a:xfrm>
          <a:prstGeom prst="rect">
            <a:avLst/>
          </a:prstGeom>
        </p:spPr>
      </p:pic>
      <p:sp>
        <p:nvSpPr>
          <p:cNvPr id="4" name="Slide Number Placeholder 3"/>
          <p:cNvSpPr>
            <a:spLocks noGrp="1"/>
          </p:cNvSpPr>
          <p:nvPr>
            <p:ph type="sldNum" sz="quarter" idx="4"/>
          </p:nvPr>
        </p:nvSpPr>
        <p:spPr/>
        <p:txBody>
          <a:bodyPr/>
          <a:lstStyle/>
          <a:p>
            <a:pPr>
              <a:defRPr/>
            </a:pPr>
            <a:r>
              <a:rPr lang="en-US" dirty="0" smtClean="0"/>
              <a:t>www.pantechsolutions.net</a:t>
            </a:r>
          </a:p>
          <a:p>
            <a:pPr>
              <a:defRPr/>
            </a:pPr>
            <a:r>
              <a:rPr lang="en-US" dirty="0" smtClean="0"/>
              <a:t>For learning hub visit  learn.pantechsolutions.net </a:t>
            </a:r>
            <a:endParaRPr lang="en-US" dirty="0"/>
          </a:p>
        </p:txBody>
      </p:sp>
    </p:spTree>
    <p:extLst>
      <p:ext uri="{BB962C8B-B14F-4D97-AF65-F5344CB8AC3E}">
        <p14:creationId xmlns:p14="http://schemas.microsoft.com/office/powerpoint/2010/main" val="530921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FF0000"/>
                </a:solidFill>
              </a:rPr>
              <a:t>LoRA End Device/Node</a:t>
            </a:r>
            <a:br>
              <a:rPr lang="en-US" dirty="0" smtClean="0">
                <a:solidFill>
                  <a:srgbClr val="FF0000"/>
                </a:solidFill>
              </a:rPr>
            </a:b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443318" y="1232471"/>
            <a:ext cx="7675445" cy="3828608"/>
          </a:xfrm>
          <a:prstGeom prst="rect">
            <a:avLst/>
          </a:prstGeom>
        </p:spPr>
      </p:pic>
    </p:spTree>
    <p:extLst>
      <p:ext uri="{BB962C8B-B14F-4D97-AF65-F5344CB8AC3E}">
        <p14:creationId xmlns:p14="http://schemas.microsoft.com/office/powerpoint/2010/main" val="1672193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FF0000"/>
                </a:solidFill>
              </a:rPr>
              <a:t>LoRA Chipset</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150" y="1228076"/>
            <a:ext cx="8521700" cy="3265198"/>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126364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1713" y="52119"/>
            <a:ext cx="8520600" cy="572700"/>
          </a:xfrm>
        </p:spPr>
        <p:txBody>
          <a:bodyPr/>
          <a:lstStyle/>
          <a:p>
            <a:r>
              <a:rPr lang="en-US" dirty="0" smtClean="0"/>
              <a:t>Lora Chipset : How to use it</a:t>
            </a:r>
            <a:endParaRPr lang="en-IN" dirty="0"/>
          </a:p>
        </p:txBody>
      </p:sp>
      <p:pic>
        <p:nvPicPr>
          <p:cNvPr id="5" name="Picture 4"/>
          <p:cNvPicPr>
            <a:picLocks noChangeAspect="1"/>
          </p:cNvPicPr>
          <p:nvPr/>
        </p:nvPicPr>
        <p:blipFill>
          <a:blip r:embed="rId2"/>
          <a:stretch>
            <a:fillRect/>
          </a:stretch>
        </p:blipFill>
        <p:spPr>
          <a:xfrm>
            <a:off x="361706" y="685094"/>
            <a:ext cx="6860625" cy="3625264"/>
          </a:xfrm>
          <a:prstGeom prst="rect">
            <a:avLst/>
          </a:prstGeom>
        </p:spPr>
      </p:pic>
      <p:sp>
        <p:nvSpPr>
          <p:cNvPr id="6" name="Slide Number Placeholder 3"/>
          <p:cNvSpPr>
            <a:spLocks noGrp="1"/>
          </p:cNvSpPr>
          <p:nvPr>
            <p:ph type="sldNum" sz="quarter" idx="4"/>
          </p:nvPr>
        </p:nvSpPr>
        <p:spPr>
          <a:xfrm>
            <a:off x="411713" y="4629150"/>
            <a:ext cx="8884687" cy="285750"/>
          </a:xfrm>
        </p:spPr>
        <p:txBody>
          <a:bodyPr/>
          <a:lstStyle/>
          <a:p>
            <a:pPr>
              <a:defRPr/>
            </a:pPr>
            <a:r>
              <a:rPr lang="en-US" sz="2000" dirty="0" smtClean="0"/>
              <a:t>Unless you’re really good at RF Design, I don’t recommend to do this</a:t>
            </a:r>
            <a:endParaRPr lang="en-US" sz="2000" dirty="0"/>
          </a:p>
        </p:txBody>
      </p:sp>
    </p:spTree>
    <p:extLst>
      <p:ext uri="{BB962C8B-B14F-4D97-AF65-F5344CB8AC3E}">
        <p14:creationId xmlns:p14="http://schemas.microsoft.com/office/powerpoint/2010/main" val="1232309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LoRa</a:t>
            </a:r>
            <a:r>
              <a:rPr lang="en-US" dirty="0" smtClean="0"/>
              <a:t> Modules</a:t>
            </a: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pic>
        <p:nvPicPr>
          <p:cNvPr id="7" name="Picture 6"/>
          <p:cNvPicPr>
            <a:picLocks noChangeAspect="1"/>
          </p:cNvPicPr>
          <p:nvPr/>
        </p:nvPicPr>
        <p:blipFill>
          <a:blip r:embed="rId2"/>
          <a:stretch>
            <a:fillRect/>
          </a:stretch>
        </p:blipFill>
        <p:spPr>
          <a:xfrm>
            <a:off x="311700" y="1038549"/>
            <a:ext cx="7481678" cy="3704901"/>
          </a:xfrm>
          <a:prstGeom prst="rect">
            <a:avLst/>
          </a:prstGeom>
        </p:spPr>
      </p:pic>
    </p:spTree>
    <p:extLst>
      <p:ext uri="{BB962C8B-B14F-4D97-AF65-F5344CB8AC3E}">
        <p14:creationId xmlns:p14="http://schemas.microsoft.com/office/powerpoint/2010/main" val="39287311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36" y="50171"/>
            <a:ext cx="8520600" cy="572700"/>
          </a:xfrm>
        </p:spPr>
        <p:txBody>
          <a:bodyPr/>
          <a:lstStyle/>
          <a:p>
            <a:r>
              <a:rPr lang="en-US" dirty="0" smtClean="0"/>
              <a:t>How to Transmit data</a:t>
            </a:r>
            <a:endParaRPr lang="en-IN" dirty="0"/>
          </a:p>
        </p:txBody>
      </p:sp>
      <p:pic>
        <p:nvPicPr>
          <p:cNvPr id="5" name="Content Placeholder 4"/>
          <p:cNvPicPr>
            <a:picLocks noGrp="1" noChangeAspect="1"/>
          </p:cNvPicPr>
          <p:nvPr>
            <p:ph idx="1"/>
          </p:nvPr>
        </p:nvPicPr>
        <p:blipFill>
          <a:blip r:embed="rId2"/>
          <a:stretch>
            <a:fillRect/>
          </a:stretch>
        </p:blipFill>
        <p:spPr>
          <a:xfrm>
            <a:off x="346336" y="734287"/>
            <a:ext cx="8797664" cy="4293048"/>
          </a:xfrm>
          <a:prstGeom prst="rect">
            <a:avLst/>
          </a:prstGeom>
        </p:spPr>
      </p:pic>
    </p:spTree>
    <p:extLst>
      <p:ext uri="{BB962C8B-B14F-4D97-AF65-F5344CB8AC3E}">
        <p14:creationId xmlns:p14="http://schemas.microsoft.com/office/powerpoint/2010/main" val="32349244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270135" y="321535"/>
            <a:ext cx="8784046" cy="4821965"/>
          </a:xfrm>
          <a:prstGeom prst="rect">
            <a:avLst/>
          </a:prstGeom>
        </p:spPr>
      </p:pic>
    </p:spTree>
    <p:extLst>
      <p:ext uri="{BB962C8B-B14F-4D97-AF65-F5344CB8AC3E}">
        <p14:creationId xmlns:p14="http://schemas.microsoft.com/office/powerpoint/2010/main" val="601050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67593"/>
            <a:ext cx="8520600" cy="572700"/>
          </a:xfrm>
        </p:spPr>
        <p:txBody>
          <a:bodyPr/>
          <a:lstStyle/>
          <a:p>
            <a:r>
              <a:rPr lang="en-US" dirty="0" smtClean="0">
                <a:solidFill>
                  <a:srgbClr val="FF0000"/>
                </a:solidFill>
              </a:rPr>
              <a:t>Lora Programming Libraries for Microcontroller</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0600" y="1164808"/>
            <a:ext cx="8521700" cy="3317259"/>
          </a:xfrm>
          <a:prstGeom prst="rect">
            <a:avLst/>
          </a:prstGeom>
        </p:spPr>
      </p:pic>
    </p:spTree>
    <p:extLst>
      <p:ext uri="{BB962C8B-B14F-4D97-AF65-F5344CB8AC3E}">
        <p14:creationId xmlns:p14="http://schemas.microsoft.com/office/powerpoint/2010/main" val="3830404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311700" y="445025"/>
            <a:ext cx="8520600" cy="572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b="1" dirty="0" smtClean="0">
                <a:solidFill>
                  <a:schemeClr val="tx2"/>
                </a:solidFill>
                <a:latin typeface="Fire sans extra"/>
              </a:rPr>
              <a:t>What You will learn Today?</a:t>
            </a:r>
          </a:p>
        </p:txBody>
      </p:sp>
      <p:sp>
        <p:nvSpPr>
          <p:cNvPr id="3" name="Content Placeholder 2"/>
          <p:cNvSpPr txBox="1">
            <a:spLocks/>
          </p:cNvSpPr>
          <p:nvPr/>
        </p:nvSpPr>
        <p:spPr>
          <a:xfrm>
            <a:off x="311700" y="1242808"/>
            <a:ext cx="7924800" cy="23574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Wingdings" pitchFamily="2" charset="2"/>
              <a:buChar char="ü"/>
            </a:pPr>
            <a:r>
              <a:rPr lang="en-US" sz="2000" b="1" dirty="0">
                <a:solidFill>
                  <a:schemeClr val="bg2">
                    <a:lumMod val="75000"/>
                  </a:schemeClr>
                </a:solidFill>
              </a:rPr>
              <a:t>Temperature Monitoring using </a:t>
            </a:r>
            <a:r>
              <a:rPr lang="en-US" sz="2000" b="1" dirty="0" smtClean="0">
                <a:solidFill>
                  <a:schemeClr val="bg2">
                    <a:lumMod val="75000"/>
                  </a:schemeClr>
                </a:solidFill>
              </a:rPr>
              <a:t>LoRA</a:t>
            </a:r>
          </a:p>
          <a:p>
            <a:pPr>
              <a:buFont typeface="Wingdings" pitchFamily="2" charset="2"/>
              <a:buChar char="ü"/>
            </a:pPr>
            <a:r>
              <a:rPr lang="en-US" sz="2000" b="1" dirty="0" smtClean="0">
                <a:solidFill>
                  <a:schemeClr val="bg2">
                    <a:lumMod val="75000"/>
                  </a:schemeClr>
                </a:solidFill>
                <a:latin typeface="Roboto" panose="02000000000000000000" pitchFamily="2" charset="0"/>
                <a:ea typeface="Roboto" panose="02000000000000000000" pitchFamily="2" charset="0"/>
              </a:rPr>
              <a:t>Hardware Required</a:t>
            </a:r>
          </a:p>
          <a:p>
            <a:pPr>
              <a:buFont typeface="Wingdings" pitchFamily="2" charset="2"/>
              <a:buChar char="ü"/>
            </a:pPr>
            <a:r>
              <a:rPr lang="en-US" sz="2000" b="1" dirty="0" smtClean="0">
                <a:solidFill>
                  <a:schemeClr val="bg2">
                    <a:lumMod val="75000"/>
                  </a:schemeClr>
                </a:solidFill>
                <a:latin typeface="Roboto" panose="02000000000000000000" pitchFamily="2" charset="0"/>
                <a:ea typeface="Roboto" panose="02000000000000000000" pitchFamily="2" charset="0"/>
              </a:rPr>
              <a:t>Software Required</a:t>
            </a:r>
          </a:p>
          <a:p>
            <a:pPr>
              <a:buFont typeface="Wingdings" pitchFamily="2" charset="2"/>
              <a:buChar char="ü"/>
            </a:pPr>
            <a:r>
              <a:rPr lang="en-US" sz="2000" b="1" dirty="0" smtClean="0">
                <a:solidFill>
                  <a:schemeClr val="bg2">
                    <a:lumMod val="75000"/>
                  </a:schemeClr>
                </a:solidFill>
                <a:latin typeface="Roboto" panose="02000000000000000000" pitchFamily="2" charset="0"/>
                <a:ea typeface="Roboto" panose="02000000000000000000" pitchFamily="2" charset="0"/>
              </a:rPr>
              <a:t>what is </a:t>
            </a:r>
            <a:r>
              <a:rPr lang="en-US" sz="2000" b="1" dirty="0" err="1" smtClean="0">
                <a:solidFill>
                  <a:schemeClr val="bg2">
                    <a:lumMod val="75000"/>
                  </a:schemeClr>
                </a:solidFill>
                <a:latin typeface="Roboto" panose="02000000000000000000" pitchFamily="2" charset="0"/>
                <a:ea typeface="Roboto" panose="02000000000000000000" pitchFamily="2" charset="0"/>
              </a:rPr>
              <a:t>LoRa</a:t>
            </a:r>
            <a:r>
              <a:rPr lang="en-US" sz="2000" b="1" dirty="0" smtClean="0">
                <a:solidFill>
                  <a:schemeClr val="bg2">
                    <a:lumMod val="75000"/>
                  </a:schemeClr>
                </a:solidFill>
                <a:latin typeface="Roboto" panose="02000000000000000000" pitchFamily="2" charset="0"/>
                <a:ea typeface="Roboto" panose="02000000000000000000" pitchFamily="2" charset="0"/>
              </a:rPr>
              <a:t> &amp; </a:t>
            </a:r>
            <a:r>
              <a:rPr lang="en-US" sz="2000" b="1" dirty="0" err="1" smtClean="0">
                <a:solidFill>
                  <a:schemeClr val="bg2">
                    <a:lumMod val="75000"/>
                  </a:schemeClr>
                </a:solidFill>
                <a:latin typeface="Roboto" panose="02000000000000000000" pitchFamily="2" charset="0"/>
                <a:ea typeface="Roboto" panose="02000000000000000000" pitchFamily="2" charset="0"/>
              </a:rPr>
              <a:t>LoRAWAN</a:t>
            </a:r>
            <a:endParaRPr lang="en-US" sz="2000" b="1" dirty="0" smtClean="0">
              <a:solidFill>
                <a:schemeClr val="bg2">
                  <a:lumMod val="75000"/>
                </a:schemeClr>
              </a:solidFill>
              <a:latin typeface="Roboto" panose="02000000000000000000" pitchFamily="2" charset="0"/>
              <a:ea typeface="Roboto" panose="02000000000000000000" pitchFamily="2" charset="0"/>
            </a:endParaRPr>
          </a:p>
          <a:p>
            <a:pPr>
              <a:buFont typeface="Wingdings" pitchFamily="2" charset="2"/>
              <a:buChar char="ü"/>
            </a:pPr>
            <a:r>
              <a:rPr lang="en-US" sz="2000" b="1" dirty="0" smtClean="0">
                <a:solidFill>
                  <a:schemeClr val="bg2">
                    <a:lumMod val="75000"/>
                  </a:schemeClr>
                </a:solidFill>
                <a:latin typeface="Roboto" panose="02000000000000000000" pitchFamily="2" charset="0"/>
                <a:ea typeface="Roboto" panose="02000000000000000000" pitchFamily="2" charset="0"/>
              </a:rPr>
              <a:t>Hos DHT11 Works</a:t>
            </a:r>
          </a:p>
          <a:p>
            <a:pPr>
              <a:buFont typeface="Wingdings" pitchFamily="2" charset="2"/>
              <a:buChar char="ü"/>
            </a:pPr>
            <a:r>
              <a:rPr lang="en-US" sz="2000" b="1" dirty="0" smtClean="0">
                <a:solidFill>
                  <a:schemeClr val="bg2">
                    <a:lumMod val="75000"/>
                  </a:schemeClr>
                </a:solidFill>
                <a:latin typeface="Roboto" panose="02000000000000000000" pitchFamily="2" charset="0"/>
                <a:ea typeface="Roboto" panose="02000000000000000000" pitchFamily="2" charset="0"/>
              </a:rPr>
              <a:t>Demo</a:t>
            </a:r>
          </a:p>
          <a:p>
            <a:pPr>
              <a:buFont typeface="Wingdings" pitchFamily="2" charset="2"/>
              <a:buChar char="ü"/>
            </a:pPr>
            <a:endParaRPr lang="en-US" sz="2000" b="1" dirty="0" smtClean="0">
              <a:solidFill>
                <a:schemeClr val="bg2">
                  <a:lumMod val="75000"/>
                </a:schemeClr>
              </a:solidFill>
              <a:latin typeface="Roboto" panose="02000000000000000000" pitchFamily="2" charset="0"/>
              <a:ea typeface="Roboto" panose="02000000000000000000" pitchFamily="2" charset="0"/>
            </a:endParaRPr>
          </a:p>
          <a:p>
            <a:pPr>
              <a:buFont typeface="Wingdings" pitchFamily="2" charset="2"/>
              <a:buChar char="ü"/>
            </a:pPr>
            <a:endParaRPr lang="en-US" sz="2000" b="1" dirty="0" smtClean="0">
              <a:solidFill>
                <a:schemeClr val="bg2">
                  <a:lumMod val="75000"/>
                </a:schemeClr>
              </a:solidFill>
              <a:latin typeface="Roboto" panose="02000000000000000000" pitchFamily="2" charset="0"/>
              <a:ea typeface="Roboto" panose="02000000000000000000" pitchFamily="2" charset="0"/>
            </a:endParaRPr>
          </a:p>
          <a:p>
            <a:pPr>
              <a:buFont typeface="Wingdings" pitchFamily="2" charset="2"/>
              <a:buChar char="ü"/>
            </a:pPr>
            <a:endParaRPr lang="en-US" sz="2000" b="1" dirty="0" smtClean="0">
              <a:solidFill>
                <a:schemeClr val="bg2">
                  <a:lumMod val="75000"/>
                </a:schemeClr>
              </a:solidFill>
              <a:latin typeface="Roboto" panose="02000000000000000000" pitchFamily="2" charset="0"/>
              <a:ea typeface="Roboto" panose="02000000000000000000" pitchFamily="2" charset="0"/>
            </a:endParaRPr>
          </a:p>
          <a:p>
            <a:endParaRPr lang="en-US" sz="2000" b="1" dirty="0" smtClean="0">
              <a:solidFill>
                <a:schemeClr val="bg2">
                  <a:lumMod val="75000"/>
                </a:schemeClr>
              </a:solidFill>
              <a:latin typeface="Roboto" panose="02000000000000000000" pitchFamily="2" charset="0"/>
              <a:ea typeface="Roboto" panose="02000000000000000000" pitchFamily="2" charset="0"/>
            </a:endParaRPr>
          </a:p>
          <a:p>
            <a:endParaRPr lang="en-US" sz="2000" b="1" dirty="0" smtClean="0">
              <a:solidFill>
                <a:schemeClr val="bg2">
                  <a:lumMod val="75000"/>
                </a:schemeClr>
              </a:solidFill>
              <a:latin typeface="Roboto" panose="02000000000000000000" pitchFamily="2" charset="0"/>
              <a:ea typeface="Roboto" panose="02000000000000000000" pitchFamily="2" charset="0"/>
            </a:endParaRPr>
          </a:p>
          <a:p>
            <a:pPr>
              <a:buFont typeface="Wingdings" pitchFamily="2" charset="2"/>
              <a:buChar char="ü"/>
            </a:pPr>
            <a:endParaRPr lang="en-US" sz="2000" b="1" dirty="0" smtClean="0">
              <a:solidFill>
                <a:schemeClr val="bg2">
                  <a:lumMod val="75000"/>
                </a:schemeClr>
              </a:solidFill>
              <a:latin typeface="Roboto" panose="02000000000000000000" pitchFamily="2" charset="0"/>
              <a:ea typeface="Roboto" panose="02000000000000000000" pitchFamily="2" charset="0"/>
            </a:endParaRPr>
          </a:p>
          <a:p>
            <a:endParaRPr lang="en-US" sz="2000" b="1" dirty="0" smtClean="0">
              <a:solidFill>
                <a:schemeClr val="bg2">
                  <a:lumMod val="7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1497645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LoRaWAN : What is it?</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150" y="1172979"/>
            <a:ext cx="8521700" cy="3375392"/>
          </a:xfrm>
          <a:prstGeom prst="rect">
            <a:avLst/>
          </a:prstGeom>
        </p:spPr>
      </p:pic>
    </p:spTree>
    <p:extLst>
      <p:ext uri="{BB962C8B-B14F-4D97-AF65-F5344CB8AC3E}">
        <p14:creationId xmlns:p14="http://schemas.microsoft.com/office/powerpoint/2010/main" val="23553849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FF0000"/>
                </a:solidFill>
              </a:rPr>
              <a:t>LoRa</a:t>
            </a:r>
            <a:r>
              <a:rPr lang="en-US" dirty="0" smtClean="0">
                <a:solidFill>
                  <a:srgbClr val="FF0000"/>
                </a:solidFill>
              </a:rPr>
              <a:t> WAN End Device/Mote</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700" y="1212850"/>
            <a:ext cx="8326028" cy="341630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8093932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LoRaWAN Modules</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69119" y="1115287"/>
            <a:ext cx="6755581" cy="341630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1865629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572700"/>
          </a:xfrm>
        </p:spPr>
        <p:txBody>
          <a:bodyPr/>
          <a:lstStyle/>
          <a:p>
            <a:r>
              <a:rPr lang="en-US" dirty="0" err="1" smtClean="0"/>
              <a:t>LoRa</a:t>
            </a:r>
            <a:r>
              <a:rPr lang="en-US" dirty="0" smtClean="0"/>
              <a:t> WAN </a:t>
            </a:r>
            <a:r>
              <a:rPr lang="en-US" dirty="0" err="1" smtClean="0"/>
              <a:t>Module:Common</a:t>
            </a:r>
            <a:r>
              <a:rPr lang="en-US" dirty="0" smtClean="0"/>
              <a:t> Architecture</a:t>
            </a:r>
            <a:endParaRPr lang="en-IN" dirty="0"/>
          </a:p>
        </p:txBody>
      </p:sp>
      <p:pic>
        <p:nvPicPr>
          <p:cNvPr id="5" name="Content Placeholder 4"/>
          <p:cNvPicPr>
            <a:picLocks noGrp="1" noChangeAspect="1"/>
          </p:cNvPicPr>
          <p:nvPr>
            <p:ph idx="1"/>
          </p:nvPr>
        </p:nvPicPr>
        <p:blipFill>
          <a:blip r:embed="rId2"/>
          <a:stretch>
            <a:fillRect/>
          </a:stretch>
        </p:blipFill>
        <p:spPr>
          <a:xfrm>
            <a:off x="651705" y="1152525"/>
            <a:ext cx="7840590" cy="341630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4493621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337" y="126370"/>
            <a:ext cx="8520600" cy="572700"/>
          </a:xfrm>
        </p:spPr>
        <p:txBody>
          <a:bodyPr/>
          <a:lstStyle/>
          <a:p>
            <a:r>
              <a:rPr lang="en-US" b="1" dirty="0" smtClean="0">
                <a:solidFill>
                  <a:srgbClr val="FF0000"/>
                </a:solidFill>
              </a:rPr>
              <a:t>LoRA/</a:t>
            </a:r>
            <a:r>
              <a:rPr lang="en-US" b="1" dirty="0" err="1" smtClean="0">
                <a:solidFill>
                  <a:srgbClr val="FF0000"/>
                </a:solidFill>
              </a:rPr>
              <a:t>LoRAWAN</a:t>
            </a:r>
            <a:r>
              <a:rPr lang="en-US" b="1" dirty="0" smtClean="0">
                <a:solidFill>
                  <a:srgbClr val="FF0000"/>
                </a:solidFill>
              </a:rPr>
              <a:t> Dev Board</a:t>
            </a:r>
            <a:endParaRPr lang="en-IN" b="1"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405095" y="859558"/>
            <a:ext cx="7817578" cy="4346313"/>
          </a:xfrm>
          <a:prstGeom prst="rect">
            <a:avLst/>
          </a:prstGeom>
        </p:spPr>
      </p:pic>
    </p:spTree>
    <p:extLst>
      <p:ext uri="{BB962C8B-B14F-4D97-AF65-F5344CB8AC3E}">
        <p14:creationId xmlns:p14="http://schemas.microsoft.com/office/powerpoint/2010/main" val="20488700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7064" y="64025"/>
            <a:ext cx="8929282" cy="572700"/>
          </a:xfrm>
        </p:spPr>
        <p:txBody>
          <a:bodyPr/>
          <a:lstStyle/>
          <a:p>
            <a:r>
              <a:rPr lang="en-US" dirty="0" smtClean="0">
                <a:solidFill>
                  <a:srgbClr val="FF0000"/>
                </a:solidFill>
              </a:rPr>
              <a:t>LoRaWAN Network: Common Architecture</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277064" y="1268269"/>
            <a:ext cx="7516118" cy="3976656"/>
          </a:xfrm>
          <a:prstGeom prst="rect">
            <a:avLst/>
          </a:prstGeom>
        </p:spPr>
      </p:pic>
    </p:spTree>
    <p:extLst>
      <p:ext uri="{BB962C8B-B14F-4D97-AF65-F5344CB8AC3E}">
        <p14:creationId xmlns:p14="http://schemas.microsoft.com/office/powerpoint/2010/main" val="5425042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2537" y="0"/>
            <a:ext cx="8520600" cy="572700"/>
          </a:xfrm>
        </p:spPr>
        <p:txBody>
          <a:bodyPr/>
          <a:lstStyle/>
          <a:p>
            <a:r>
              <a:rPr lang="en-US" dirty="0">
                <a:solidFill>
                  <a:srgbClr val="FF0000"/>
                </a:solidFill>
              </a:rPr>
              <a:t>LoRaWAN Network: </a:t>
            </a:r>
            <a:r>
              <a:rPr lang="en-US" dirty="0" smtClean="0">
                <a:solidFill>
                  <a:srgbClr val="FF0000"/>
                </a:solidFill>
              </a:rPr>
              <a:t>Sample </a:t>
            </a:r>
            <a:r>
              <a:rPr lang="en-US" dirty="0">
                <a:solidFill>
                  <a:srgbClr val="FF0000"/>
                </a:solidFill>
              </a:rPr>
              <a:t>Architecture</a:t>
            </a:r>
            <a:endParaRPr lang="en-IN" dirty="0"/>
          </a:p>
        </p:txBody>
      </p:sp>
      <p:pic>
        <p:nvPicPr>
          <p:cNvPr id="5" name="Content Placeholder 4"/>
          <p:cNvPicPr>
            <a:picLocks noGrp="1" noChangeAspect="1"/>
          </p:cNvPicPr>
          <p:nvPr>
            <p:ph idx="1"/>
          </p:nvPr>
        </p:nvPicPr>
        <p:blipFill>
          <a:blip r:embed="rId2"/>
          <a:stretch>
            <a:fillRect/>
          </a:stretch>
        </p:blipFill>
        <p:spPr>
          <a:xfrm>
            <a:off x="259759" y="1385455"/>
            <a:ext cx="8624482" cy="3754503"/>
          </a:xfrm>
          <a:prstGeom prst="rect">
            <a:avLst/>
          </a:prstGeom>
        </p:spPr>
      </p:pic>
    </p:spTree>
    <p:extLst>
      <p:ext uri="{BB962C8B-B14F-4D97-AF65-F5344CB8AC3E}">
        <p14:creationId xmlns:p14="http://schemas.microsoft.com/office/powerpoint/2010/main" val="5043011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572700"/>
          </a:xfrm>
        </p:spPr>
        <p:txBody>
          <a:bodyPr/>
          <a:lstStyle/>
          <a:p>
            <a:r>
              <a:rPr lang="en-US" dirty="0" smtClean="0">
                <a:solidFill>
                  <a:srgbClr val="FF0000"/>
                </a:solidFill>
              </a:rPr>
              <a:t>LoRaWAN Gateway/Concentrator</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699" y="775850"/>
            <a:ext cx="8139573" cy="4441485"/>
          </a:xfrm>
          <a:prstGeom prst="rect">
            <a:avLst/>
          </a:prstGeom>
        </p:spPr>
      </p:pic>
    </p:spTree>
    <p:extLst>
      <p:ext uri="{BB962C8B-B14F-4D97-AF65-F5344CB8AC3E}">
        <p14:creationId xmlns:p14="http://schemas.microsoft.com/office/powerpoint/2010/main" val="32872483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572700"/>
          </a:xfrm>
        </p:spPr>
        <p:txBody>
          <a:bodyPr/>
          <a:lstStyle/>
          <a:p>
            <a:r>
              <a:rPr lang="en-US" dirty="0" smtClean="0">
                <a:solidFill>
                  <a:srgbClr val="FF0000"/>
                </a:solidFill>
              </a:rPr>
              <a:t>What is DHT11</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700" y="1005253"/>
            <a:ext cx="2251391" cy="2366530"/>
          </a:xfrm>
          <a:prstGeom prst="rect">
            <a:avLst/>
          </a:prstGeom>
        </p:spPr>
      </p:pic>
      <p:sp>
        <p:nvSpPr>
          <p:cNvPr id="6" name="Rectangle 5"/>
          <p:cNvSpPr/>
          <p:nvPr/>
        </p:nvSpPr>
        <p:spPr>
          <a:xfrm>
            <a:off x="152401" y="3804336"/>
            <a:ext cx="8298872" cy="1169551"/>
          </a:xfrm>
          <a:prstGeom prst="rect">
            <a:avLst/>
          </a:prstGeom>
        </p:spPr>
        <p:txBody>
          <a:bodyPr wrap="square">
            <a:spAutoFit/>
          </a:bodyPr>
          <a:lstStyle/>
          <a:p>
            <a:pPr marL="285750" indent="-285750">
              <a:buFont typeface="Wingdings" panose="05000000000000000000" pitchFamily="2" charset="2"/>
              <a:buChar char="§"/>
            </a:pPr>
            <a:r>
              <a:rPr lang="en-US" dirty="0">
                <a:latin typeface="Roboto" panose="02000000000000000000" pitchFamily="2" charset="0"/>
              </a:rPr>
              <a:t>DHT11 is a single wire digital humidity and temperature sensor, which provides humidity and temperature values serially.</a:t>
            </a:r>
          </a:p>
          <a:p>
            <a:pPr marL="285750" indent="-285750">
              <a:buFont typeface="Wingdings" panose="05000000000000000000" pitchFamily="2" charset="2"/>
              <a:buChar char="§"/>
            </a:pPr>
            <a:r>
              <a:rPr lang="en-US" dirty="0">
                <a:latin typeface="Roboto" panose="02000000000000000000" pitchFamily="2" charset="0"/>
              </a:rPr>
              <a:t>It can measure relative humidity in percentage (20 to 90% RH) and temperature in degree Celsius in the range of 0 to 50°C.</a:t>
            </a:r>
          </a:p>
          <a:p>
            <a:pPr marL="285750" indent="-285750">
              <a:buFont typeface="Wingdings" panose="05000000000000000000" pitchFamily="2" charset="2"/>
              <a:buChar char="§"/>
            </a:pPr>
            <a:r>
              <a:rPr lang="en-US" dirty="0">
                <a:latin typeface="Roboto" panose="02000000000000000000" pitchFamily="2" charset="0"/>
              </a:rPr>
              <a:t>It has 4 pins of which 2 pins are used for supply, 1 is not used and the last one is used for data.</a:t>
            </a:r>
          </a:p>
        </p:txBody>
      </p:sp>
      <p:pic>
        <p:nvPicPr>
          <p:cNvPr id="7" name="Picture 6"/>
          <p:cNvPicPr>
            <a:picLocks noChangeAspect="1"/>
          </p:cNvPicPr>
          <p:nvPr/>
        </p:nvPicPr>
        <p:blipFill>
          <a:blip r:embed="rId3"/>
          <a:stretch>
            <a:fillRect/>
          </a:stretch>
        </p:blipFill>
        <p:spPr>
          <a:xfrm>
            <a:off x="2687124" y="1004353"/>
            <a:ext cx="2390567" cy="2367429"/>
          </a:xfrm>
          <a:prstGeom prst="rect">
            <a:avLst/>
          </a:prstGeom>
        </p:spPr>
      </p:pic>
      <p:pic>
        <p:nvPicPr>
          <p:cNvPr id="8" name="Picture 7"/>
          <p:cNvPicPr>
            <a:picLocks noChangeAspect="1"/>
          </p:cNvPicPr>
          <p:nvPr/>
        </p:nvPicPr>
        <p:blipFill>
          <a:blip r:embed="rId4"/>
          <a:stretch>
            <a:fillRect/>
          </a:stretch>
        </p:blipFill>
        <p:spPr>
          <a:xfrm>
            <a:off x="5307558" y="1004353"/>
            <a:ext cx="2721151" cy="2367429"/>
          </a:xfrm>
          <a:prstGeom prst="rect">
            <a:avLst/>
          </a:prstGeom>
        </p:spPr>
      </p:pic>
    </p:spTree>
    <p:extLst>
      <p:ext uri="{BB962C8B-B14F-4D97-AF65-F5344CB8AC3E}">
        <p14:creationId xmlns:p14="http://schemas.microsoft.com/office/powerpoint/2010/main" val="11327812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33298"/>
            <a:ext cx="8520600" cy="572700"/>
          </a:xfrm>
        </p:spPr>
        <p:txBody>
          <a:bodyPr/>
          <a:lstStyle/>
          <a:p>
            <a:r>
              <a:rPr lang="en-IN" dirty="0">
                <a:solidFill>
                  <a:srgbClr val="FF0000"/>
                </a:solidFill>
              </a:rPr>
              <a:t>Communication with Microcontroller</a:t>
            </a:r>
            <a:br>
              <a:rPr lang="en-IN" dirty="0">
                <a:solidFill>
                  <a:srgbClr val="FF0000"/>
                </a:solidFill>
              </a:rPr>
            </a:br>
            <a:r>
              <a:rPr lang="en-IN" dirty="0">
                <a:solidFill>
                  <a:srgbClr val="FF0000"/>
                </a:solidFill>
              </a:rPr>
              <a:t/>
            </a:r>
            <a:br>
              <a:rPr lang="en-IN" dirty="0">
                <a:solidFill>
                  <a:srgbClr val="FF0000"/>
                </a:solidFill>
              </a:rPr>
            </a:br>
            <a:endParaRPr lang="en-IN" dirty="0">
              <a:solidFill>
                <a:srgbClr val="FF0000"/>
              </a:solidFill>
            </a:endParaRPr>
          </a:p>
        </p:txBody>
      </p:sp>
      <p:sp>
        <p:nvSpPr>
          <p:cNvPr id="3" name="Content Placeholder 2"/>
          <p:cNvSpPr>
            <a:spLocks noGrp="1"/>
          </p:cNvSpPr>
          <p:nvPr>
            <p:ph idx="1"/>
          </p:nvPr>
        </p:nvSpPr>
        <p:spPr>
          <a:xfrm>
            <a:off x="141463" y="910020"/>
            <a:ext cx="8520600" cy="3416400"/>
          </a:xfrm>
        </p:spPr>
        <p:txBody>
          <a:bodyPr/>
          <a:lstStyle/>
          <a:p>
            <a:r>
              <a:rPr lang="en-US" dirty="0"/>
              <a:t>DHT11 uses only one wire for communication. The voltage levels with certain time value defines the logic one or logic zero on this pin.</a:t>
            </a:r>
          </a:p>
          <a:p>
            <a:r>
              <a:rPr lang="en-US" dirty="0"/>
              <a:t>The communication process is divided in three steps, first is to send request to DHT11 sensor then sensor will send response pulse and then it starts sending data of total 40 bits to the microcontroller.</a:t>
            </a:r>
          </a:p>
          <a:p>
            <a:endParaRPr lang="en-IN" dirty="0"/>
          </a:p>
        </p:txBody>
      </p:sp>
      <p:pic>
        <p:nvPicPr>
          <p:cNvPr id="5" name="Picture 4"/>
          <p:cNvPicPr>
            <a:picLocks noChangeAspect="1"/>
          </p:cNvPicPr>
          <p:nvPr/>
        </p:nvPicPr>
        <p:blipFill>
          <a:blip r:embed="rId2"/>
          <a:stretch>
            <a:fillRect/>
          </a:stretch>
        </p:blipFill>
        <p:spPr>
          <a:xfrm>
            <a:off x="311700" y="2174082"/>
            <a:ext cx="8180126" cy="2740818"/>
          </a:xfrm>
          <a:prstGeom prst="rect">
            <a:avLst/>
          </a:prstGeom>
        </p:spPr>
      </p:pic>
    </p:spTree>
    <p:extLst>
      <p:ext uri="{BB962C8B-B14F-4D97-AF65-F5344CB8AC3E}">
        <p14:creationId xmlns:p14="http://schemas.microsoft.com/office/powerpoint/2010/main" val="2956893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0863" y="190165"/>
            <a:ext cx="8520600" cy="572700"/>
          </a:xfrm>
        </p:spPr>
        <p:txBody>
          <a:bodyPr/>
          <a:lstStyle/>
          <a:p>
            <a:r>
              <a:rPr lang="en-US" dirty="0" smtClean="0">
                <a:solidFill>
                  <a:schemeClr val="tx2"/>
                </a:solidFill>
              </a:rPr>
              <a:t>Mindset Lesson for the Day</a:t>
            </a:r>
            <a:endParaRPr lang="en-IN" dirty="0">
              <a:solidFill>
                <a:schemeClr val="tx2"/>
              </a:solidFill>
            </a:endParaRPr>
          </a:p>
        </p:txBody>
      </p:sp>
      <p:sp>
        <p:nvSpPr>
          <p:cNvPr id="3" name="Content Placeholder 2"/>
          <p:cNvSpPr>
            <a:spLocks noGrp="1"/>
          </p:cNvSpPr>
          <p:nvPr>
            <p:ph idx="1"/>
          </p:nvPr>
        </p:nvSpPr>
        <p:spPr>
          <a:xfrm>
            <a:off x="96981" y="1156205"/>
            <a:ext cx="8520600" cy="1272071"/>
          </a:xfrm>
        </p:spPr>
        <p:txBody>
          <a:bodyPr/>
          <a:lstStyle/>
          <a:p>
            <a:pPr marL="139700" indent="0">
              <a:buNone/>
            </a:pPr>
            <a:r>
              <a:rPr lang="en-US" sz="2400" b="1" dirty="0" smtClean="0">
                <a:solidFill>
                  <a:schemeClr val="tx1"/>
                </a:solidFill>
              </a:rPr>
              <a:t>Don’t Blame on Circumstances, Look for the circumstances you want ,if you </a:t>
            </a:r>
            <a:r>
              <a:rPr lang="en-US" sz="2400" b="1" dirty="0" err="1" smtClean="0">
                <a:solidFill>
                  <a:schemeClr val="tx1"/>
                </a:solidFill>
              </a:rPr>
              <a:t>cann’t</a:t>
            </a:r>
            <a:r>
              <a:rPr lang="en-US" sz="2400" b="1" dirty="0" smtClean="0">
                <a:solidFill>
                  <a:schemeClr val="tx1"/>
                </a:solidFill>
              </a:rPr>
              <a:t> find them Make them</a:t>
            </a:r>
            <a:endParaRPr lang="en-US" sz="2400" b="1" dirty="0">
              <a:solidFill>
                <a:schemeClr val="tx1"/>
              </a:solidFill>
            </a:endParaRPr>
          </a:p>
        </p:txBody>
      </p:sp>
    </p:spTree>
    <p:extLst>
      <p:ext uri="{BB962C8B-B14F-4D97-AF65-F5344CB8AC3E}">
        <p14:creationId xmlns:p14="http://schemas.microsoft.com/office/powerpoint/2010/main" val="2774348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Start pulse (Request)</a:t>
            </a:r>
            <a:r>
              <a:rPr lang="en-IN" dirty="0"/>
              <a:t/>
            </a:r>
            <a:br>
              <a:rPr lang="en-IN" dirty="0"/>
            </a:br>
            <a:r>
              <a:rPr lang="en-IN" dirty="0"/>
              <a:t/>
            </a:r>
            <a:br>
              <a:rPr lang="en-IN" dirty="0"/>
            </a:br>
            <a:endParaRPr lang="en-IN" dirty="0"/>
          </a:p>
        </p:txBody>
      </p:sp>
      <p:pic>
        <p:nvPicPr>
          <p:cNvPr id="5" name="Content Placeholder 4"/>
          <p:cNvPicPr>
            <a:picLocks noGrp="1" noChangeAspect="1"/>
          </p:cNvPicPr>
          <p:nvPr>
            <p:ph idx="1"/>
          </p:nvPr>
        </p:nvPicPr>
        <p:blipFill>
          <a:blip r:embed="rId2"/>
          <a:stretch>
            <a:fillRect/>
          </a:stretch>
        </p:blipFill>
        <p:spPr>
          <a:xfrm>
            <a:off x="311700" y="1123011"/>
            <a:ext cx="6068318" cy="2440763"/>
          </a:xfrm>
          <a:prstGeom prst="rect">
            <a:avLst/>
          </a:prstGeom>
        </p:spPr>
      </p:pic>
      <p:sp>
        <p:nvSpPr>
          <p:cNvPr id="6" name="Rectangle 5"/>
          <p:cNvSpPr/>
          <p:nvPr/>
        </p:nvSpPr>
        <p:spPr>
          <a:xfrm>
            <a:off x="249381" y="3729533"/>
            <a:ext cx="8451273" cy="523220"/>
          </a:xfrm>
          <a:prstGeom prst="rect">
            <a:avLst/>
          </a:prstGeom>
        </p:spPr>
        <p:txBody>
          <a:bodyPr wrap="square">
            <a:spAutoFit/>
          </a:bodyPr>
          <a:lstStyle/>
          <a:p>
            <a:pPr>
              <a:buFont typeface="Arial" panose="020B0604020202020204" pitchFamily="34" charset="0"/>
              <a:buChar char="•"/>
            </a:pPr>
            <a:r>
              <a:rPr lang="en-US" dirty="0">
                <a:latin typeface="Roboto" panose="02000000000000000000" pitchFamily="2" charset="0"/>
              </a:rPr>
              <a:t>To start communication with DHT11, first we should send the start pulse to the DHT11 sensor.</a:t>
            </a:r>
          </a:p>
          <a:p>
            <a:pPr>
              <a:buFont typeface="Arial" panose="020B0604020202020204" pitchFamily="34" charset="0"/>
              <a:buChar char="•"/>
            </a:pPr>
            <a:r>
              <a:rPr lang="en-US" dirty="0">
                <a:latin typeface="Roboto" panose="02000000000000000000" pitchFamily="2" charset="0"/>
              </a:rPr>
              <a:t>To provide start pulse, pull down (low) the data pin minimum 18ms and then pull up, as shown in diag.</a:t>
            </a:r>
          </a:p>
        </p:txBody>
      </p:sp>
    </p:spTree>
    <p:extLst>
      <p:ext uri="{BB962C8B-B14F-4D97-AF65-F5344CB8AC3E}">
        <p14:creationId xmlns:p14="http://schemas.microsoft.com/office/powerpoint/2010/main" val="5929260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31976"/>
            <a:ext cx="8520600" cy="572700"/>
          </a:xfrm>
        </p:spPr>
        <p:txBody>
          <a:bodyPr/>
          <a:lstStyle/>
          <a:p>
            <a:r>
              <a:rPr lang="en-IN" b="1">
                <a:solidFill>
                  <a:srgbClr val="FF0000"/>
                </a:solidFill>
              </a:rPr>
              <a:t>Response</a:t>
            </a:r>
            <a:r>
              <a:rPr lang="en-IN">
                <a:solidFill>
                  <a:srgbClr val="FF0000"/>
                </a:solidFill>
              </a:rPr>
              <a:t/>
            </a:r>
            <a:br>
              <a:rPr lang="en-IN">
                <a:solidFill>
                  <a:srgbClr val="FF0000"/>
                </a:solidFill>
              </a:rPr>
            </a:br>
            <a:r>
              <a:rPr lang="en-IN">
                <a:solidFill>
                  <a:srgbClr val="FF0000"/>
                </a:solidFill>
              </a:rPr>
              <a:t/>
            </a:r>
            <a:br>
              <a:rPr lang="en-IN">
                <a:solidFill>
                  <a:srgbClr val="FF0000"/>
                </a:solidFill>
              </a:rPr>
            </a:br>
            <a:endParaRPr lang="en-IN">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256282" y="678289"/>
            <a:ext cx="5769199" cy="294433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
        <p:nvSpPr>
          <p:cNvPr id="6" name="Rectangle 5"/>
          <p:cNvSpPr/>
          <p:nvPr/>
        </p:nvSpPr>
        <p:spPr>
          <a:xfrm>
            <a:off x="193964" y="3725281"/>
            <a:ext cx="8285018" cy="738664"/>
          </a:xfrm>
          <a:prstGeom prst="rect">
            <a:avLst/>
          </a:prstGeom>
        </p:spPr>
        <p:txBody>
          <a:bodyPr wrap="square">
            <a:spAutoFit/>
          </a:bodyPr>
          <a:lstStyle/>
          <a:p>
            <a:pPr>
              <a:buFont typeface="Arial" panose="020B0604020202020204" pitchFamily="34" charset="0"/>
              <a:buChar char="•"/>
            </a:pPr>
            <a:r>
              <a:rPr lang="en-US" dirty="0">
                <a:latin typeface="Roboto" panose="02000000000000000000" pitchFamily="2" charset="0"/>
              </a:rPr>
              <a:t>After getting start pulse from, DHT11 sensor sends the response pulse which indicates that DHT11 received start pulse.</a:t>
            </a:r>
          </a:p>
          <a:p>
            <a:pPr>
              <a:buFont typeface="Arial" panose="020B0604020202020204" pitchFamily="34" charset="0"/>
              <a:buChar char="•"/>
            </a:pPr>
            <a:r>
              <a:rPr lang="en-US" dirty="0">
                <a:latin typeface="Roboto" panose="02000000000000000000" pitchFamily="2" charset="0"/>
              </a:rPr>
              <a:t>The response pulse is low for 54us and then goes high for 80us.</a:t>
            </a:r>
          </a:p>
        </p:txBody>
      </p:sp>
    </p:spTree>
    <p:extLst>
      <p:ext uri="{BB962C8B-B14F-4D97-AF65-F5344CB8AC3E}">
        <p14:creationId xmlns:p14="http://schemas.microsoft.com/office/powerpoint/2010/main" val="6393915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Data</a:t>
            </a:r>
            <a:endParaRPr lang="en-IN" dirty="0"/>
          </a:p>
        </p:txBody>
      </p:sp>
      <p:pic>
        <p:nvPicPr>
          <p:cNvPr id="5" name="Content Placeholder 4"/>
          <p:cNvPicPr>
            <a:picLocks noGrp="1" noChangeAspect="1"/>
          </p:cNvPicPr>
          <p:nvPr>
            <p:ph idx="1"/>
          </p:nvPr>
        </p:nvPicPr>
        <p:blipFill>
          <a:blip r:embed="rId2"/>
          <a:stretch>
            <a:fillRect/>
          </a:stretch>
        </p:blipFill>
        <p:spPr>
          <a:xfrm>
            <a:off x="311700" y="1167797"/>
            <a:ext cx="6338482" cy="2240106"/>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7782284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0220" y="1616817"/>
            <a:ext cx="4194924" cy="572700"/>
          </a:xfrm>
        </p:spPr>
        <p:txBody>
          <a:bodyPr/>
          <a:lstStyle/>
          <a:p>
            <a:r>
              <a:rPr lang="en-US" dirty="0" smtClean="0"/>
              <a:t>DEMO</a:t>
            </a: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18451889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0849" y="2013573"/>
            <a:ext cx="7704000" cy="572700"/>
          </a:xfrm>
        </p:spPr>
        <p:txBody>
          <a:bodyPr/>
          <a:lstStyle/>
          <a:p>
            <a:r>
              <a:rPr lang="en-US" sz="7200" dirty="0" smtClean="0">
                <a:solidFill>
                  <a:schemeClr val="tx2"/>
                </a:solidFill>
              </a:rPr>
              <a:t>Thank You</a:t>
            </a:r>
            <a:endParaRPr lang="en-IN" sz="7200" dirty="0">
              <a:solidFill>
                <a:schemeClr val="tx2"/>
              </a:solidFill>
            </a:endParaRPr>
          </a:p>
        </p:txBody>
      </p:sp>
    </p:spTree>
    <p:extLst>
      <p:ext uri="{BB962C8B-B14F-4D97-AF65-F5344CB8AC3E}">
        <p14:creationId xmlns:p14="http://schemas.microsoft.com/office/powerpoint/2010/main" val="7372125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209" y="-60666"/>
            <a:ext cx="8520600" cy="572700"/>
          </a:xfrm>
        </p:spPr>
        <p:txBody>
          <a:bodyPr/>
          <a:lstStyle/>
          <a:p>
            <a:r>
              <a:rPr lang="en-US" dirty="0" smtClean="0">
                <a:solidFill>
                  <a:srgbClr val="FF0000"/>
                </a:solidFill>
              </a:rPr>
              <a:t>Temperature Monitoring using LoRA</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263209" y="616523"/>
            <a:ext cx="8721464" cy="4866792"/>
          </a:xfrm>
          <a:prstGeom prst="rect">
            <a:avLst/>
          </a:prstGeom>
        </p:spPr>
      </p:pic>
    </p:spTree>
    <p:extLst>
      <p:ext uri="{BB962C8B-B14F-4D97-AF65-F5344CB8AC3E}">
        <p14:creationId xmlns:p14="http://schemas.microsoft.com/office/powerpoint/2010/main" val="2129150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Hardware  Details</a:t>
            </a:r>
            <a:endParaRPr lang="en-IN" dirty="0">
              <a:solidFill>
                <a:srgbClr val="FF0000"/>
              </a:solidFill>
            </a:endParaRPr>
          </a:p>
        </p:txBody>
      </p:sp>
      <p:sp>
        <p:nvSpPr>
          <p:cNvPr id="3" name="Content Placeholder 2"/>
          <p:cNvSpPr>
            <a:spLocks noGrp="1"/>
          </p:cNvSpPr>
          <p:nvPr>
            <p:ph idx="1"/>
          </p:nvPr>
        </p:nvSpPr>
        <p:spPr/>
        <p:txBody>
          <a:bodyPr/>
          <a:lstStyle/>
          <a:p>
            <a:r>
              <a:rPr lang="en-US" sz="3200" dirty="0" smtClean="0"/>
              <a:t>ARM  CORTEX M4 LPC4088 Board </a:t>
            </a:r>
          </a:p>
          <a:p>
            <a:r>
              <a:rPr lang="en-US" sz="3200" dirty="0" smtClean="0"/>
              <a:t>LORA MODULE-</a:t>
            </a:r>
          </a:p>
          <a:p>
            <a:r>
              <a:rPr lang="en-US" sz="3200" dirty="0" smtClean="0"/>
              <a:t>DHT11</a:t>
            </a:r>
          </a:p>
          <a:p>
            <a:r>
              <a:rPr lang="en-US" sz="3200" dirty="0" smtClean="0"/>
              <a:t>FT232H Module</a:t>
            </a:r>
            <a:endParaRPr lang="en-IN" sz="3200"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304145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Software Details</a:t>
            </a:r>
            <a:endParaRPr lang="en-IN" dirty="0">
              <a:solidFill>
                <a:srgbClr val="FF0000"/>
              </a:solidFill>
            </a:endParaRPr>
          </a:p>
        </p:txBody>
      </p:sp>
      <p:sp>
        <p:nvSpPr>
          <p:cNvPr id="3" name="Content Placeholder 2"/>
          <p:cNvSpPr>
            <a:spLocks noGrp="1"/>
          </p:cNvSpPr>
          <p:nvPr>
            <p:ph idx="1"/>
          </p:nvPr>
        </p:nvSpPr>
        <p:spPr/>
        <p:txBody>
          <a:bodyPr/>
          <a:lstStyle/>
          <a:p>
            <a:r>
              <a:rPr lang="en-US" sz="3200" dirty="0" err="1" smtClean="0"/>
              <a:t>Keil</a:t>
            </a:r>
            <a:endParaRPr lang="en-US" sz="3200" dirty="0" smtClean="0"/>
          </a:p>
          <a:p>
            <a:r>
              <a:rPr lang="en-US" sz="3200" dirty="0" err="1" smtClean="0"/>
              <a:t>Hyperterminal</a:t>
            </a:r>
            <a:endParaRPr lang="en-US" sz="3200" dirty="0" smtClean="0"/>
          </a:p>
          <a:p>
            <a:r>
              <a:rPr lang="en-US" sz="3200" dirty="0" smtClean="0"/>
              <a:t>Flash Magic (Programming)</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5863571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Features of LoRA</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endParaRPr lang="en-US" b="1" dirty="0"/>
          </a:p>
          <a:p>
            <a:r>
              <a:rPr lang="en-US" b="1" dirty="0"/>
              <a:t>RF center frequency of 868MHz</a:t>
            </a:r>
          </a:p>
          <a:p>
            <a:r>
              <a:rPr lang="en-US" b="1" dirty="0"/>
              <a:t>Small 22mm x 36mm x 3mm form factor. Can fit into almost anything.</a:t>
            </a:r>
          </a:p>
          <a:p>
            <a:r>
              <a:rPr lang="en-US" b="1" dirty="0"/>
              <a:t>Standard UART interface with hardware flow-control (Clear-to-Send CTS) for long data packet handling</a:t>
            </a:r>
          </a:p>
          <a:p>
            <a:r>
              <a:rPr lang="en-US" b="1" dirty="0"/>
              <a:t>Easy to integrate into current devices that support RS-485, RS-232, RS-422 or 3.3V TTL serial data</a:t>
            </a:r>
          </a:p>
          <a:p>
            <a:r>
              <a:rPr lang="en-US" b="1" dirty="0"/>
              <a:t>Compatible to 5V power-supply and interface.</a:t>
            </a:r>
          </a:p>
          <a:p>
            <a:r>
              <a:rPr lang="en-US" b="1" dirty="0"/>
              <a:t>+20 </a:t>
            </a:r>
            <a:r>
              <a:rPr lang="en-US" b="1" dirty="0" err="1"/>
              <a:t>dBm</a:t>
            </a:r>
            <a:r>
              <a:rPr lang="en-US" b="1" dirty="0"/>
              <a:t> - 100 </a:t>
            </a:r>
            <a:r>
              <a:rPr lang="en-US" b="1" dirty="0" err="1"/>
              <a:t>mW</a:t>
            </a:r>
            <a:r>
              <a:rPr lang="en-US" b="1" dirty="0"/>
              <a:t> constant RF output vs. V supply.</a:t>
            </a:r>
          </a:p>
          <a:p>
            <a:r>
              <a:rPr lang="en-US" b="1" dirty="0"/>
              <a:t>Listen-before-talk and random back-off algorithm</a:t>
            </a:r>
          </a:p>
          <a:p>
            <a:r>
              <a:rPr lang="en-US" b="1" dirty="0"/>
              <a:t>16bit node address and 16bit network address</a:t>
            </a:r>
          </a:p>
          <a:p>
            <a:r>
              <a:rPr lang="en-US" b="1" dirty="0"/>
              <a:t>Acknowledgement based point-to-point communication with data hopping over repeaters</a:t>
            </a:r>
          </a:p>
          <a:p>
            <a:r>
              <a:rPr lang="en-US" b="1" dirty="0"/>
              <a:t>Settable channels, baud-rate, air-data rate and RF transmit power</a:t>
            </a:r>
          </a:p>
          <a:p>
            <a:r>
              <a:rPr lang="en-US" b="1" dirty="0"/>
              <a:t>Configurable parameters, signal-strength limit, </a:t>
            </a:r>
            <a:r>
              <a:rPr lang="en-US" b="1" dirty="0" err="1"/>
              <a:t>ack</a:t>
            </a:r>
            <a:r>
              <a:rPr lang="en-US" b="1" dirty="0"/>
              <a:t> timeout, network and point address</a:t>
            </a:r>
          </a:p>
          <a:p>
            <a:r>
              <a:rPr lang="en-US" b="1" dirty="0"/>
              <a:t>Up to 2Kilometers outdoor open air node-to-node range</a:t>
            </a:r>
          </a:p>
          <a:p>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8857175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Pinout of LoRA</a:t>
            </a:r>
            <a:r>
              <a:rPr lang="en-US" b="1" dirty="0">
                <a:solidFill>
                  <a:srgbClr val="FF0000"/>
                </a:solidFill>
              </a:rPr>
              <a:t/>
            </a:r>
            <a:br>
              <a:rPr lang="en-US" b="1" dirty="0">
                <a:solidFill>
                  <a:srgbClr val="FF0000"/>
                </a:solidFill>
              </a:rPr>
            </a:br>
            <a:endParaRPr lang="en-IN" dirty="0">
              <a:solidFill>
                <a:srgbClr val="FF0000"/>
              </a:solidFill>
            </a:endParaRPr>
          </a:p>
        </p:txBody>
      </p:sp>
      <p:sp>
        <p:nvSpPr>
          <p:cNvPr id="3" name="Content Placeholder 2"/>
          <p:cNvSpPr>
            <a:spLocks noGrp="1"/>
          </p:cNvSpPr>
          <p:nvPr>
            <p:ph idx="1"/>
          </p:nvPr>
        </p:nvSpPr>
        <p:spPr/>
        <p:txBody>
          <a:bodyPr/>
          <a:lstStyle/>
          <a:p>
            <a:r>
              <a:rPr lang="en-US" sz="2800" b="1" dirty="0" smtClean="0"/>
              <a:t>GND</a:t>
            </a:r>
            <a:endParaRPr lang="en-US" sz="2800" b="1" dirty="0"/>
          </a:p>
          <a:p>
            <a:r>
              <a:rPr lang="en-US" sz="2800" b="1" dirty="0"/>
              <a:t>VCC 5V DC</a:t>
            </a:r>
          </a:p>
          <a:p>
            <a:r>
              <a:rPr lang="en-US" sz="2800" b="1" dirty="0"/>
              <a:t>CTS- clear to send module output</a:t>
            </a:r>
          </a:p>
          <a:p>
            <a:r>
              <a:rPr lang="en-US" sz="2800" b="1" dirty="0"/>
              <a:t>TXD - module input</a:t>
            </a:r>
          </a:p>
          <a:p>
            <a:r>
              <a:rPr lang="en-US" sz="2800" b="1" dirty="0"/>
              <a:t>RXD - module output</a:t>
            </a:r>
          </a:p>
          <a:p>
            <a:r>
              <a:rPr lang="en-US" sz="2800" b="1" dirty="0"/>
              <a:t>PROG</a:t>
            </a:r>
          </a:p>
          <a:p>
            <a:endParaRPr lang="en-IN" sz="2800"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791237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Pinout of FT232</a:t>
            </a: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pic>
        <p:nvPicPr>
          <p:cNvPr id="5" name="Content Placeholder 4"/>
          <p:cNvPicPr>
            <a:picLocks noGrp="1" noChangeAspect="1"/>
          </p:cNvPicPr>
          <p:nvPr>
            <p:ph idx="1"/>
          </p:nvPr>
        </p:nvPicPr>
        <p:blipFill>
          <a:blip r:embed="rId2"/>
          <a:stretch>
            <a:fillRect/>
          </a:stretch>
        </p:blipFill>
        <p:spPr>
          <a:xfrm>
            <a:off x="916403" y="1212850"/>
            <a:ext cx="4193922" cy="3416300"/>
          </a:xfrm>
          <a:prstGeom prst="rect">
            <a:avLst/>
          </a:prstGeom>
        </p:spPr>
      </p:pic>
    </p:spTree>
    <p:extLst>
      <p:ext uri="{BB962C8B-B14F-4D97-AF65-F5344CB8AC3E}">
        <p14:creationId xmlns:p14="http://schemas.microsoft.com/office/powerpoint/2010/main" val="2865429815"/>
      </p:ext>
    </p:extLst>
  </p:cSld>
  <p:clrMapOvr>
    <a:masterClrMapping/>
  </p:clrMapOvr>
</p:sld>
</file>

<file path=ppt/theme/theme1.xml><?xml version="1.0" encoding="utf-8"?>
<a:theme xmlns:a="http://schemas.openxmlformats.org/drawingml/2006/main" name="Mathematics Subject for Middle School - 6th Grade: Algebra by Slidesgo">
  <a:themeElements>
    <a:clrScheme name="Simple Light">
      <a:dk1>
        <a:srgbClr val="191919"/>
      </a:dk1>
      <a:lt1>
        <a:srgbClr val="07246E"/>
      </a:lt1>
      <a:dk2>
        <a:srgbClr val="0F327F"/>
      </a:dk2>
      <a:lt2>
        <a:srgbClr val="FF3141"/>
      </a:lt2>
      <a:accent1>
        <a:srgbClr val="FFB400"/>
      </a:accent1>
      <a:accent2>
        <a:srgbClr val="00B6FF"/>
      </a:accent2>
      <a:accent3>
        <a:srgbClr val="EDEDED"/>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6153</TotalTime>
  <Words>707</Words>
  <Application>Microsoft Office PowerPoint</Application>
  <PresentationFormat>On-screen Show (16:9)</PresentationFormat>
  <Paragraphs>116</Paragraphs>
  <Slides>34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Karla Regular</vt:lpstr>
      <vt:lpstr>Montserrat</vt:lpstr>
      <vt:lpstr>Arial</vt:lpstr>
      <vt:lpstr>Fire sans extra</vt:lpstr>
      <vt:lpstr>Nunito</vt:lpstr>
      <vt:lpstr>Wingdings</vt:lpstr>
      <vt:lpstr>Roboto</vt:lpstr>
      <vt:lpstr>Mathematics Subject for Middle School - 6th Grade: Algebra by Slidesgo</vt:lpstr>
      <vt:lpstr>Temperature Monitoring using  LoRA </vt:lpstr>
      <vt:lpstr>PowerPoint Presentation</vt:lpstr>
      <vt:lpstr>Mindset Lesson for the Day</vt:lpstr>
      <vt:lpstr>Temperature Monitoring using LoRA</vt:lpstr>
      <vt:lpstr>Hardware  Details</vt:lpstr>
      <vt:lpstr>Software Details</vt:lpstr>
      <vt:lpstr>Features of LoRA</vt:lpstr>
      <vt:lpstr>Pinout of LoRA </vt:lpstr>
      <vt:lpstr>Pinout of FT232</vt:lpstr>
      <vt:lpstr>What is DHT11</vt:lpstr>
      <vt:lpstr>What is LORA</vt:lpstr>
      <vt:lpstr>LORA Frequency Bands</vt:lpstr>
      <vt:lpstr>LoRA End Device/Node </vt:lpstr>
      <vt:lpstr>LoRA Chipset</vt:lpstr>
      <vt:lpstr>Lora Chipset : How to use it</vt:lpstr>
      <vt:lpstr>LoRa Modules</vt:lpstr>
      <vt:lpstr>How to Transmit data</vt:lpstr>
      <vt:lpstr>PowerPoint Presentation</vt:lpstr>
      <vt:lpstr>Lora Programming Libraries for Microcontroller</vt:lpstr>
      <vt:lpstr>LoRaWAN : What is it?</vt:lpstr>
      <vt:lpstr>LoRa WAN End Device/Mote</vt:lpstr>
      <vt:lpstr>LoRaWAN Modules</vt:lpstr>
      <vt:lpstr>LoRa WAN Module:Common Architecture</vt:lpstr>
      <vt:lpstr>LoRA/LoRAWAN Dev Board</vt:lpstr>
      <vt:lpstr>LoRaWAN Network: Common Architecture</vt:lpstr>
      <vt:lpstr>LoRaWAN Network: Sample Architecture</vt:lpstr>
      <vt:lpstr>LoRaWAN Gateway/Concentrator</vt:lpstr>
      <vt:lpstr>What is DHT11</vt:lpstr>
      <vt:lpstr>Communication with Microcontroller  </vt:lpstr>
      <vt:lpstr>Start pulse (Request)  </vt:lpstr>
      <vt:lpstr>Response  </vt:lpstr>
      <vt:lpstr>Data</vt:lpstr>
      <vt:lpstr>DEMO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SYSTEM DESIGN &amp; IoT</dc:title>
  <dc:creator>jeeva rajan</dc:creator>
  <cp:lastModifiedBy>PANTECH</cp:lastModifiedBy>
  <cp:revision>540</cp:revision>
  <dcterms:modified xsi:type="dcterms:W3CDTF">2021-07-20T09:39:06Z</dcterms:modified>
</cp:coreProperties>
</file>